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5.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6.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2.xml" ContentType="application/vnd.openxmlformats-officedocument.presentationml.comments+xml"/>
  <Override PartName="/ppt/notesSlides/notesSlide19.xml" ContentType="application/vnd.openxmlformats-officedocument.presentationml.notesSlide+xml"/>
  <Override PartName="/ppt/comments/comment3.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comment4.xml" ContentType="application/vnd.openxmlformats-officedocument.presentationml.comments+xml"/>
  <Override PartName="/ppt/notesSlides/notesSlide27.xml" ContentType="application/vnd.openxmlformats-officedocument.presentationml.notesSlide+xml"/>
  <Override PartName="/ppt/comments/comment5.xml" ContentType="application/vnd.openxmlformats-officedocument.presentationml.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comment6.xml" ContentType="application/vnd.openxmlformats-officedocument.presentationml.comments+xml"/>
  <Override PartName="/ppt/comments/comment7.xml" ContentType="application/vnd.openxmlformats-officedocument.presentationml.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comment8.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14" r:id="rId4"/>
    <p:sldMasterId id="2147483954" r:id="rId5"/>
    <p:sldMasterId id="2147484043" r:id="rId6"/>
    <p:sldMasterId id="2147484179" r:id="rId7"/>
    <p:sldMasterId id="2147484195" r:id="rId8"/>
    <p:sldMasterId id="2147484245" r:id="rId9"/>
    <p:sldMasterId id="2147484268" r:id="rId10"/>
  </p:sldMasterIdLst>
  <p:notesMasterIdLst>
    <p:notesMasterId r:id="rId53"/>
  </p:notesMasterIdLst>
  <p:handoutMasterIdLst>
    <p:handoutMasterId r:id="rId54"/>
  </p:handoutMasterIdLst>
  <p:sldIdLst>
    <p:sldId id="4269" r:id="rId11"/>
    <p:sldId id="4024" r:id="rId12"/>
    <p:sldId id="4044" r:id="rId13"/>
    <p:sldId id="4026" r:id="rId14"/>
    <p:sldId id="4129" r:id="rId15"/>
    <p:sldId id="576" r:id="rId16"/>
    <p:sldId id="4246" r:id="rId17"/>
    <p:sldId id="4247" r:id="rId18"/>
    <p:sldId id="410" r:id="rId19"/>
    <p:sldId id="4139" r:id="rId20"/>
    <p:sldId id="4140" r:id="rId21"/>
    <p:sldId id="4033" r:id="rId22"/>
    <p:sldId id="4227" r:id="rId23"/>
    <p:sldId id="4232" r:id="rId24"/>
    <p:sldId id="604" r:id="rId25"/>
    <p:sldId id="4066" r:id="rId26"/>
    <p:sldId id="4215" r:id="rId27"/>
    <p:sldId id="4125" r:id="rId28"/>
    <p:sldId id="446" r:id="rId29"/>
    <p:sldId id="4083" r:id="rId30"/>
    <p:sldId id="4244" r:id="rId31"/>
    <p:sldId id="4259" r:id="rId32"/>
    <p:sldId id="4263" r:id="rId33"/>
    <p:sldId id="4262" r:id="rId34"/>
    <p:sldId id="4199" r:id="rId35"/>
    <p:sldId id="4238" r:id="rId36"/>
    <p:sldId id="4261" r:id="rId37"/>
    <p:sldId id="4087" r:id="rId38"/>
    <p:sldId id="3969" r:id="rId39"/>
    <p:sldId id="276" r:id="rId40"/>
    <p:sldId id="285" r:id="rId41"/>
    <p:sldId id="4220" r:id="rId42"/>
    <p:sldId id="4231" r:id="rId43"/>
    <p:sldId id="4257" r:id="rId44"/>
    <p:sldId id="4260" r:id="rId45"/>
    <p:sldId id="4258" r:id="rId46"/>
    <p:sldId id="4256" r:id="rId47"/>
    <p:sldId id="4240" r:id="rId48"/>
    <p:sldId id="669" r:id="rId49"/>
    <p:sldId id="4267" r:id="rId50"/>
    <p:sldId id="4045" r:id="rId51"/>
    <p:sldId id="4266"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73" userDrawn="1">
          <p15:clr>
            <a:srgbClr val="A4A3A4"/>
          </p15:clr>
        </p15:guide>
        <p15:guide id="2" orient="horz" pos="738" userDrawn="1">
          <p15:clr>
            <a:srgbClr val="A4A3A4"/>
          </p15:clr>
        </p15:guide>
        <p15:guide id="3" orient="horz" pos="997" userDrawn="1">
          <p15:clr>
            <a:srgbClr val="A4A3A4"/>
          </p15:clr>
        </p15:guide>
        <p15:guide id="4" pos="5658" userDrawn="1">
          <p15:clr>
            <a:srgbClr val="A4A3A4"/>
          </p15:clr>
        </p15:guide>
        <p15:guide id="5" pos="95" userDrawn="1">
          <p15:clr>
            <a:srgbClr val="A4A3A4"/>
          </p15:clr>
        </p15:guide>
        <p15:guide id="6" pos="272" userDrawn="1">
          <p15:clr>
            <a:srgbClr val="A4A3A4"/>
          </p15:clr>
        </p15:guide>
        <p15:guide id="7" pos="287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tness, Jesse" initials="HJ" lastIdx="8" clrIdx="0">
    <p:extLst>
      <p:ext uri="{19B8F6BF-5375-455C-9EA6-DF929625EA0E}">
        <p15:presenceInfo xmlns:p15="http://schemas.microsoft.com/office/powerpoint/2012/main" userId="S-1-5-21-1794262703-530063779-3795828387-2272" providerId="AD"/>
      </p:ext>
    </p:extLst>
  </p:cmAuthor>
  <p:cmAuthor id="2" name="Toney, Ryan" initials="TR" lastIdx="1" clrIdx="1">
    <p:extLst>
      <p:ext uri="{19B8F6BF-5375-455C-9EA6-DF929625EA0E}">
        <p15:presenceInfo xmlns:p15="http://schemas.microsoft.com/office/powerpoint/2012/main" userId="S::rtoney@savechildren.org::7b6b5468-d78e-4aa6-9a0f-af121431d583" providerId="AD"/>
      </p:ext>
    </p:extLst>
  </p:cmAuthor>
  <p:cmAuthor id="3" name="Sanchez, Carla" initials="SC" lastIdx="4" clrIdx="2">
    <p:extLst>
      <p:ext uri="{19B8F6BF-5375-455C-9EA6-DF929625EA0E}">
        <p15:presenceInfo xmlns:p15="http://schemas.microsoft.com/office/powerpoint/2012/main" userId="S-1-5-21-1794262703-530063779-3795828387-48848" providerId="AD"/>
      </p:ext>
    </p:extLst>
  </p:cmAuthor>
  <p:cmAuthor id="4" name="Guest User" initials="GU" lastIdx="15" clrIdx="3">
    <p:extLst>
      <p:ext uri="{19B8F6BF-5375-455C-9EA6-DF929625EA0E}">
        <p15:presenceInfo xmlns:p15="http://schemas.microsoft.com/office/powerpoint/2012/main" userId="S::urn:spo:anon#d7c2b21cb68142fa9eccc3e96d4ccc7a6df11542657c6f51e24cd087930b5684::" providerId="AD"/>
      </p:ext>
    </p:extLst>
  </p:cmAuthor>
  <p:cmAuthor id="5" name="Kathryn Bertram" initials="KB" lastIdx="6" clrIdx="4">
    <p:extLst>
      <p:ext uri="{19B8F6BF-5375-455C-9EA6-DF929625EA0E}">
        <p15:presenceInfo xmlns:p15="http://schemas.microsoft.com/office/powerpoint/2012/main" userId="S::kbertra1@jh.edu::d28d93da-991d-4895-9035-b6f3310ed1c7" providerId="AD"/>
      </p:ext>
    </p:extLst>
  </p:cmAuthor>
  <p:cmAuthor id="6" name="Romig, Laura" initials="RL" lastIdx="8" clrIdx="5">
    <p:extLst>
      <p:ext uri="{19B8F6BF-5375-455C-9EA6-DF929625EA0E}">
        <p15:presenceInfo xmlns:p15="http://schemas.microsoft.com/office/powerpoint/2012/main" userId="S::lromig@savechildren.org::d18f9edb-0ab4-48b9-b46b-a11c47436c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3109"/>
    <a:srgbClr val="A60D32"/>
    <a:srgbClr val="8C9196"/>
    <a:srgbClr val="D1001A"/>
    <a:srgbClr val="FFC400"/>
    <a:srgbClr val="2C3B34"/>
    <a:srgbClr val="72DEFF"/>
    <a:srgbClr val="4F5054"/>
    <a:srgbClr val="C9001B"/>
    <a:srgbClr val="FF344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4E6AD3-BB78-55EC-8548-CAD5C3DB63F3}" v="90" dt="2020-07-08T20:03:24.223"/>
    <p1510:client id="{F983F48B-AE56-C259-BD44-CEA28145BAE2}" v="69" dt="2020-07-08T20:45:08.7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3563"/>
    <p:restoredTop sz="80258" autoAdjust="0"/>
  </p:normalViewPr>
  <p:slideViewPr>
    <p:cSldViewPr snapToGrid="0">
      <p:cViewPr varScale="1">
        <p:scale>
          <a:sx n="63" d="100"/>
          <a:sy n="63" d="100"/>
        </p:scale>
        <p:origin x="1397" y="67"/>
      </p:cViewPr>
      <p:guideLst>
        <p:guide orient="horz" pos="3973"/>
        <p:guide orient="horz" pos="738"/>
        <p:guide orient="horz" pos="997"/>
        <p:guide pos="5658"/>
        <p:guide pos="95"/>
        <p:guide pos="272"/>
        <p:guide pos="287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viewProps" Target="viewProps.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mig, Laura" userId="S::lromig@savechildren.org::d18f9edb-0ab4-48b9-b46b-a11c47436c90" providerId="AD" clId="Web-{004E6AD3-BB78-55EC-8548-CAD5C3DB63F3}"/>
    <pc:docChg chg="delSld modSld">
      <pc:chgData name="Romig, Laura" userId="S::lromig@savechildren.org::d18f9edb-0ab4-48b9-b46b-a11c47436c90" providerId="AD" clId="Web-{004E6AD3-BB78-55EC-8548-CAD5C3DB63F3}" dt="2020-07-08T20:03:24.223" v="85"/>
      <pc:docMkLst>
        <pc:docMk/>
      </pc:docMkLst>
      <pc:sldChg chg="addCm">
        <pc:chgData name="Romig, Laura" userId="S::lromig@savechildren.org::d18f9edb-0ab4-48b9-b46b-a11c47436c90" providerId="AD" clId="Web-{004E6AD3-BB78-55EC-8548-CAD5C3DB63F3}" dt="2020-07-08T19:55:23.439" v="43"/>
        <pc:sldMkLst>
          <pc:docMk/>
          <pc:sldMk cId="4278079701" sldId="4066"/>
        </pc:sldMkLst>
      </pc:sldChg>
      <pc:sldChg chg="del">
        <pc:chgData name="Romig, Laura" userId="S::lromig@savechildren.org::d18f9edb-0ab4-48b9-b46b-a11c47436c90" providerId="AD" clId="Web-{004E6AD3-BB78-55EC-8548-CAD5C3DB63F3}" dt="2020-07-08T19:44:27.811" v="8"/>
        <pc:sldMkLst>
          <pc:docMk/>
          <pc:sldMk cId="520890733" sldId="4193"/>
        </pc:sldMkLst>
      </pc:sldChg>
      <pc:sldChg chg="del">
        <pc:chgData name="Romig, Laura" userId="S::lromig@savechildren.org::d18f9edb-0ab4-48b9-b46b-a11c47436c90" providerId="AD" clId="Web-{004E6AD3-BB78-55EC-8548-CAD5C3DB63F3}" dt="2020-07-08T19:44:02.624" v="2"/>
        <pc:sldMkLst>
          <pc:docMk/>
          <pc:sldMk cId="1863481575" sldId="4195"/>
        </pc:sldMkLst>
      </pc:sldChg>
      <pc:sldChg chg="del">
        <pc:chgData name="Romig, Laura" userId="S::lromig@savechildren.org::d18f9edb-0ab4-48b9-b46b-a11c47436c90" providerId="AD" clId="Web-{004E6AD3-BB78-55EC-8548-CAD5C3DB63F3}" dt="2020-07-08T19:44:24.718" v="6"/>
        <pc:sldMkLst>
          <pc:docMk/>
          <pc:sldMk cId="3061637026" sldId="4198"/>
        </pc:sldMkLst>
      </pc:sldChg>
      <pc:sldChg chg="del">
        <pc:chgData name="Romig, Laura" userId="S::lromig@savechildren.org::d18f9edb-0ab4-48b9-b46b-a11c47436c90" providerId="AD" clId="Web-{004E6AD3-BB78-55EC-8548-CAD5C3DB63F3}" dt="2020-07-08T19:44:26.061" v="7"/>
        <pc:sldMkLst>
          <pc:docMk/>
          <pc:sldMk cId="1959322031" sldId="4203"/>
        </pc:sldMkLst>
      </pc:sldChg>
      <pc:sldChg chg="del">
        <pc:chgData name="Romig, Laura" userId="S::lromig@savechildren.org::d18f9edb-0ab4-48b9-b46b-a11c47436c90" providerId="AD" clId="Web-{004E6AD3-BB78-55EC-8548-CAD5C3DB63F3}" dt="2020-07-08T19:44:29.514" v="9"/>
        <pc:sldMkLst>
          <pc:docMk/>
          <pc:sldMk cId="3500222252" sldId="4207"/>
        </pc:sldMkLst>
      </pc:sldChg>
      <pc:sldChg chg="del">
        <pc:chgData name="Romig, Laura" userId="S::lromig@savechildren.org::d18f9edb-0ab4-48b9-b46b-a11c47436c90" providerId="AD" clId="Web-{004E6AD3-BB78-55EC-8548-CAD5C3DB63F3}" dt="2020-07-08T19:44:21.764" v="4"/>
        <pc:sldMkLst>
          <pc:docMk/>
          <pc:sldMk cId="3479341840" sldId="4209"/>
        </pc:sldMkLst>
      </pc:sldChg>
      <pc:sldChg chg="del">
        <pc:chgData name="Romig, Laura" userId="S::lromig@savechildren.org::d18f9edb-0ab4-48b9-b46b-a11c47436c90" providerId="AD" clId="Web-{004E6AD3-BB78-55EC-8548-CAD5C3DB63F3}" dt="2020-07-08T19:44:11.686" v="3"/>
        <pc:sldMkLst>
          <pc:docMk/>
          <pc:sldMk cId="958159225" sldId="4210"/>
        </pc:sldMkLst>
      </pc:sldChg>
      <pc:sldChg chg="del">
        <pc:chgData name="Romig, Laura" userId="S::lromig@savechildren.org::d18f9edb-0ab4-48b9-b46b-a11c47436c90" providerId="AD" clId="Web-{004E6AD3-BB78-55EC-8548-CAD5C3DB63F3}" dt="2020-07-08T19:44:23.749" v="5"/>
        <pc:sldMkLst>
          <pc:docMk/>
          <pc:sldMk cId="3334517574" sldId="4211"/>
        </pc:sldMkLst>
      </pc:sldChg>
      <pc:sldChg chg="addSp delSp modSp">
        <pc:chgData name="Romig, Laura" userId="S::lromig@savechildren.org::d18f9edb-0ab4-48b9-b46b-a11c47436c90" providerId="AD" clId="Web-{004E6AD3-BB78-55EC-8548-CAD5C3DB63F3}" dt="2020-07-08T19:52:36.954" v="42"/>
        <pc:sldMkLst>
          <pc:docMk/>
          <pc:sldMk cId="556044645" sldId="4227"/>
        </pc:sldMkLst>
        <pc:spChg chg="mod">
          <ac:chgData name="Romig, Laura" userId="S::lromig@savechildren.org::d18f9edb-0ab4-48b9-b46b-a11c47436c90" providerId="AD" clId="Web-{004E6AD3-BB78-55EC-8548-CAD5C3DB63F3}" dt="2020-07-08T19:51:55.220" v="39" actId="1076"/>
          <ac:spMkLst>
            <pc:docMk/>
            <pc:sldMk cId="556044645" sldId="4227"/>
            <ac:spMk id="4" creationId="{84CAF857-C19B-9546-8D40-11A6242B176E}"/>
          </ac:spMkLst>
        </pc:spChg>
        <pc:spChg chg="mod">
          <ac:chgData name="Romig, Laura" userId="S::lromig@savechildren.org::d18f9edb-0ab4-48b9-b46b-a11c47436c90" providerId="AD" clId="Web-{004E6AD3-BB78-55EC-8548-CAD5C3DB63F3}" dt="2020-07-08T19:52:01.001" v="40" actId="1076"/>
          <ac:spMkLst>
            <pc:docMk/>
            <pc:sldMk cId="556044645" sldId="4227"/>
            <ac:spMk id="10" creationId="{172EB465-560B-9645-96DF-54DA2362F877}"/>
          </ac:spMkLst>
        </pc:spChg>
        <pc:picChg chg="add mod ord modCrop">
          <ac:chgData name="Romig, Laura" userId="S::lromig@savechildren.org::d18f9edb-0ab4-48b9-b46b-a11c47436c90" providerId="AD" clId="Web-{004E6AD3-BB78-55EC-8548-CAD5C3DB63F3}" dt="2020-07-08T19:52:36.954" v="42"/>
          <ac:picMkLst>
            <pc:docMk/>
            <pc:sldMk cId="556044645" sldId="4227"/>
            <ac:picMk id="2" creationId="{B48E9775-DBBB-4578-B217-9DAE16755227}"/>
          </ac:picMkLst>
        </pc:picChg>
        <pc:picChg chg="del">
          <ac:chgData name="Romig, Laura" userId="S::lromig@savechildren.org::d18f9edb-0ab4-48b9-b46b-a11c47436c90" providerId="AD" clId="Web-{004E6AD3-BB78-55EC-8548-CAD5C3DB63F3}" dt="2020-07-08T19:48:33.656" v="10"/>
          <ac:picMkLst>
            <pc:docMk/>
            <pc:sldMk cId="556044645" sldId="4227"/>
            <ac:picMk id="3" creationId="{2C7ECC7D-203A-3141-A944-0527A4832B34}"/>
          </ac:picMkLst>
        </pc:picChg>
      </pc:sldChg>
      <pc:sldChg chg="addSp delSp modSp addAnim delAnim modAnim">
        <pc:chgData name="Romig, Laura" userId="S::lromig@savechildren.org::d18f9edb-0ab4-48b9-b46b-a11c47436c90" providerId="AD" clId="Web-{004E6AD3-BB78-55EC-8548-CAD5C3DB63F3}" dt="2020-07-08T20:03:24.223" v="85"/>
        <pc:sldMkLst>
          <pc:docMk/>
          <pc:sldMk cId="4058764504" sldId="4244"/>
        </pc:sldMkLst>
        <pc:spChg chg="add mod">
          <ac:chgData name="Romig, Laura" userId="S::lromig@savechildren.org::d18f9edb-0ab4-48b9-b46b-a11c47436c90" providerId="AD" clId="Web-{004E6AD3-BB78-55EC-8548-CAD5C3DB63F3}" dt="2020-07-08T19:59:22.190" v="60" actId="1076"/>
          <ac:spMkLst>
            <pc:docMk/>
            <pc:sldMk cId="4058764504" sldId="4244"/>
            <ac:spMk id="6" creationId="{6476B702-03A2-43A9-AE7D-1C75AD964386}"/>
          </ac:spMkLst>
        </pc:spChg>
        <pc:spChg chg="add mod">
          <ac:chgData name="Romig, Laura" userId="S::lromig@savechildren.org::d18f9edb-0ab4-48b9-b46b-a11c47436c90" providerId="AD" clId="Web-{004E6AD3-BB78-55EC-8548-CAD5C3DB63F3}" dt="2020-07-08T20:03:10.894" v="81" actId="1076"/>
          <ac:spMkLst>
            <pc:docMk/>
            <pc:sldMk cId="4058764504" sldId="4244"/>
            <ac:spMk id="14" creationId="{AC641A40-19FD-4A77-910F-15B5D887CB4B}"/>
          </ac:spMkLst>
        </pc:spChg>
        <pc:grpChg chg="add">
          <ac:chgData name="Romig, Laura" userId="S::lromig@savechildren.org::d18f9edb-0ab4-48b9-b46b-a11c47436c90" providerId="AD" clId="Web-{004E6AD3-BB78-55EC-8548-CAD5C3DB63F3}" dt="2020-07-08T19:59:39.893" v="61"/>
          <ac:grpSpMkLst>
            <pc:docMk/>
            <pc:sldMk cId="4058764504" sldId="4244"/>
            <ac:grpSpMk id="9" creationId="{C709538B-DA02-4E03-81E2-3BFE20382BC3}"/>
          </ac:grpSpMkLst>
        </pc:grpChg>
        <pc:grpChg chg="add mod">
          <ac:chgData name="Romig, Laura" userId="S::lromig@savechildren.org::d18f9edb-0ab4-48b9-b46b-a11c47436c90" providerId="AD" clId="Web-{004E6AD3-BB78-55EC-8548-CAD5C3DB63F3}" dt="2020-07-08T20:03:19.207" v="83" actId="1076"/>
          <ac:grpSpMkLst>
            <pc:docMk/>
            <pc:sldMk cId="4058764504" sldId="4244"/>
            <ac:grpSpMk id="15" creationId="{A7F7B8C9-416B-4B83-BC01-3965CAD00EED}"/>
          </ac:grpSpMkLst>
        </pc:grpChg>
        <pc:picChg chg="add mod">
          <ac:chgData name="Romig, Laura" userId="S::lromig@savechildren.org::d18f9edb-0ab4-48b9-b46b-a11c47436c90" providerId="AD" clId="Web-{004E6AD3-BB78-55EC-8548-CAD5C3DB63F3}" dt="2020-07-08T19:58:32.440" v="50" actId="1076"/>
          <ac:picMkLst>
            <pc:docMk/>
            <pc:sldMk cId="4058764504" sldId="4244"/>
            <ac:picMk id="5" creationId="{73684881-A38B-4EC8-8417-4CED44359051}"/>
          </ac:picMkLst>
        </pc:picChg>
        <pc:picChg chg="del">
          <ac:chgData name="Romig, Laura" userId="S::lromig@savechildren.org::d18f9edb-0ab4-48b9-b46b-a11c47436c90" providerId="AD" clId="Web-{004E6AD3-BB78-55EC-8548-CAD5C3DB63F3}" dt="2020-07-08T19:57:44.815" v="44"/>
          <ac:picMkLst>
            <pc:docMk/>
            <pc:sldMk cId="4058764504" sldId="4244"/>
            <ac:picMk id="7" creationId="{B2DF8033-0C10-764B-B568-7A9F8386C8F7}"/>
          </ac:picMkLst>
        </pc:picChg>
        <pc:picChg chg="del">
          <ac:chgData name="Romig, Laura" userId="S::lromig@savechildren.org::d18f9edb-0ab4-48b9-b46b-a11c47436c90" providerId="AD" clId="Web-{004E6AD3-BB78-55EC-8548-CAD5C3DB63F3}" dt="2020-07-08T19:57:54.065" v="47"/>
          <ac:picMkLst>
            <pc:docMk/>
            <pc:sldMk cId="4058764504" sldId="4244"/>
            <ac:picMk id="10" creationId="{8E439DC2-4E79-8947-89F8-31D8E5797A22}"/>
          </ac:picMkLst>
        </pc:picChg>
        <pc:picChg chg="del">
          <ac:chgData name="Romig, Laura" userId="S::lromig@savechildren.org::d18f9edb-0ab4-48b9-b46b-a11c47436c90" providerId="AD" clId="Web-{004E6AD3-BB78-55EC-8548-CAD5C3DB63F3}" dt="2020-07-08T19:57:52.580" v="46"/>
          <ac:picMkLst>
            <pc:docMk/>
            <pc:sldMk cId="4058764504" sldId="4244"/>
            <ac:picMk id="11" creationId="{D29AC48E-B6F7-494D-8A50-4C60F8369451}"/>
          </ac:picMkLst>
        </pc:picChg>
        <pc:picChg chg="del">
          <ac:chgData name="Romig, Laura" userId="S::lromig@savechildren.org::d18f9edb-0ab4-48b9-b46b-a11c47436c90" providerId="AD" clId="Web-{004E6AD3-BB78-55EC-8548-CAD5C3DB63F3}" dt="2020-07-08T19:57:49.346" v="45"/>
          <ac:picMkLst>
            <pc:docMk/>
            <pc:sldMk cId="4058764504" sldId="4244"/>
            <ac:picMk id="12" creationId="{3B320AB4-2913-5249-8389-065D8C66EACD}"/>
          </ac:picMkLst>
        </pc:picChg>
        <pc:picChg chg="add mod">
          <ac:chgData name="Romig, Laura" userId="S::lromig@savechildren.org::d18f9edb-0ab4-48b9-b46b-a11c47436c90" providerId="AD" clId="Web-{004E6AD3-BB78-55EC-8548-CAD5C3DB63F3}" dt="2020-07-08T20:02:25.348" v="70" actId="1076"/>
          <ac:picMkLst>
            <pc:docMk/>
            <pc:sldMk cId="4058764504" sldId="4244"/>
            <ac:picMk id="13" creationId="{989539B5-69CF-45C5-B252-A0E525CB4A33}"/>
          </ac:picMkLst>
        </pc:picChg>
      </pc:sldChg>
      <pc:sldChg chg="modSp">
        <pc:chgData name="Romig, Laura" userId="S::lromig@savechildren.org::d18f9edb-0ab4-48b9-b46b-a11c47436c90" providerId="AD" clId="Web-{004E6AD3-BB78-55EC-8548-CAD5C3DB63F3}" dt="2020-07-08T19:42:06.639" v="1"/>
        <pc:sldMkLst>
          <pc:docMk/>
          <pc:sldMk cId="1255059053" sldId="4269"/>
        </pc:sldMkLst>
        <pc:spChg chg="mod">
          <ac:chgData name="Romig, Laura" userId="S::lromig@savechildren.org::d18f9edb-0ab4-48b9-b46b-a11c47436c90" providerId="AD" clId="Web-{004E6AD3-BB78-55EC-8548-CAD5C3DB63F3}" dt="2020-07-08T19:42:06.639" v="1"/>
          <ac:spMkLst>
            <pc:docMk/>
            <pc:sldMk cId="1255059053" sldId="4269"/>
            <ac:spMk id="7" creationId="{00000000-0000-0000-0000-000000000000}"/>
          </ac:spMkLst>
        </pc:spChg>
      </pc:sldChg>
    </pc:docChg>
  </pc:docChgLst>
  <pc:docChgLst>
    <pc:chgData name="Romig, Laura" userId="S::lromig@savechildren.org::d18f9edb-0ab4-48b9-b46b-a11c47436c90" providerId="AD" clId="Web-{F983F48B-AE56-C259-BD44-CEA28145BAE2}"/>
    <pc:docChg chg="modSld">
      <pc:chgData name="Romig, Laura" userId="S::lromig@savechildren.org::d18f9edb-0ab4-48b9-b46b-a11c47436c90" providerId="AD" clId="Web-{F983F48B-AE56-C259-BD44-CEA28145BAE2}" dt="2020-07-08T20:45:08.722" v="64" actId="1076"/>
      <pc:docMkLst>
        <pc:docMk/>
      </pc:docMkLst>
      <pc:sldChg chg="addCm">
        <pc:chgData name="Romig, Laura" userId="S::lromig@savechildren.org::d18f9edb-0ab4-48b9-b46b-a11c47436c90" providerId="AD" clId="Web-{F983F48B-AE56-C259-BD44-CEA28145BAE2}" dt="2020-07-08T20:28:53.382" v="50"/>
        <pc:sldMkLst>
          <pc:docMk/>
          <pc:sldMk cId="1826424447" sldId="285"/>
        </pc:sldMkLst>
      </pc:sldChg>
      <pc:sldChg chg="addCm">
        <pc:chgData name="Romig, Laura" userId="S::lromig@savechildren.org::d18f9edb-0ab4-48b9-b46b-a11c47436c90" providerId="AD" clId="Web-{F983F48B-AE56-C259-BD44-CEA28145BAE2}" dt="2020-07-08T20:07:29.154" v="13"/>
        <pc:sldMkLst>
          <pc:docMk/>
          <pc:sldMk cId="1282285536" sldId="4220"/>
        </pc:sldMkLst>
      </pc:sldChg>
      <pc:sldChg chg="addSp delSp modSp">
        <pc:chgData name="Romig, Laura" userId="S::lromig@savechildren.org::d18f9edb-0ab4-48b9-b46b-a11c47436c90" providerId="AD" clId="Web-{F983F48B-AE56-C259-BD44-CEA28145BAE2}" dt="2020-07-08T20:11:59.915" v="27" actId="1076"/>
        <pc:sldMkLst>
          <pc:docMk/>
          <pc:sldMk cId="1372989608" sldId="4231"/>
        </pc:sldMkLst>
        <pc:spChg chg="add mod">
          <ac:chgData name="Romig, Laura" userId="S::lromig@savechildren.org::d18f9edb-0ab4-48b9-b46b-a11c47436c90" providerId="AD" clId="Web-{F983F48B-AE56-C259-BD44-CEA28145BAE2}" dt="2020-07-08T20:11:59.915" v="27" actId="1076"/>
          <ac:spMkLst>
            <pc:docMk/>
            <pc:sldMk cId="1372989608" sldId="4231"/>
            <ac:spMk id="6" creationId="{C01BF106-0F89-486E-A7EA-E489418B8FC7}"/>
          </ac:spMkLst>
        </pc:spChg>
        <pc:picChg chg="del">
          <ac:chgData name="Romig, Laura" userId="S::lromig@savechildren.org::d18f9edb-0ab4-48b9-b46b-a11c47436c90" providerId="AD" clId="Web-{F983F48B-AE56-C259-BD44-CEA28145BAE2}" dt="2020-07-08T20:10:38.678" v="14"/>
          <ac:picMkLst>
            <pc:docMk/>
            <pc:sldMk cId="1372989608" sldId="4231"/>
            <ac:picMk id="2" creationId="{00000000-0000-0000-0000-000000000000}"/>
          </ac:picMkLst>
        </pc:picChg>
        <pc:picChg chg="add mod">
          <ac:chgData name="Romig, Laura" userId="S::lromig@savechildren.org::d18f9edb-0ab4-48b9-b46b-a11c47436c90" providerId="AD" clId="Web-{F983F48B-AE56-C259-BD44-CEA28145BAE2}" dt="2020-07-08T20:11:22.273" v="17" actId="1076"/>
          <ac:picMkLst>
            <pc:docMk/>
            <pc:sldMk cId="1372989608" sldId="4231"/>
            <ac:picMk id="5" creationId="{4F2A8180-BC70-41D9-920B-9B5F883BF7B0}"/>
          </ac:picMkLst>
        </pc:picChg>
      </pc:sldChg>
      <pc:sldChg chg="addCm">
        <pc:chgData name="Romig, Laura" userId="S::lromig@savechildren.org::d18f9edb-0ab4-48b9-b46b-a11c47436c90" providerId="AD" clId="Web-{F983F48B-AE56-C259-BD44-CEA28145BAE2}" dt="2020-07-08T20:12:42.574" v="28"/>
        <pc:sldMkLst>
          <pc:docMk/>
          <pc:sldMk cId="2681578714" sldId="4257"/>
        </pc:sldMkLst>
      </pc:sldChg>
      <pc:sldChg chg="delSp delAnim addCm">
        <pc:chgData name="Romig, Laura" userId="S::lromig@savechildren.org::d18f9edb-0ab4-48b9-b46b-a11c47436c90" providerId="AD" clId="Web-{F983F48B-AE56-C259-BD44-CEA28145BAE2}" dt="2020-07-08T20:05:13.648" v="5"/>
        <pc:sldMkLst>
          <pc:docMk/>
          <pc:sldMk cId="4088546464" sldId="4259"/>
        </pc:sldMkLst>
        <pc:picChg chg="del">
          <ac:chgData name="Romig, Laura" userId="S::lromig@savechildren.org::d18f9edb-0ab4-48b9-b46b-a11c47436c90" providerId="AD" clId="Web-{F983F48B-AE56-C259-BD44-CEA28145BAE2}" dt="2020-07-08T20:04:26.521" v="0"/>
          <ac:picMkLst>
            <pc:docMk/>
            <pc:sldMk cId="4088546464" sldId="4259"/>
            <ac:picMk id="6" creationId="{00000000-0000-0000-0000-000000000000}"/>
          </ac:picMkLst>
        </pc:picChg>
        <pc:picChg chg="del">
          <ac:chgData name="Romig, Laura" userId="S::lromig@savechildren.org::d18f9edb-0ab4-48b9-b46b-a11c47436c90" providerId="AD" clId="Web-{F983F48B-AE56-C259-BD44-CEA28145BAE2}" dt="2020-07-08T20:04:30.943" v="1"/>
          <ac:picMkLst>
            <pc:docMk/>
            <pc:sldMk cId="4088546464" sldId="4259"/>
            <ac:picMk id="17" creationId="{00000000-0000-0000-0000-000000000000}"/>
          </ac:picMkLst>
        </pc:picChg>
        <pc:picChg chg="del">
          <ac:chgData name="Romig, Laura" userId="S::lromig@savechildren.org::d18f9edb-0ab4-48b9-b46b-a11c47436c90" providerId="AD" clId="Web-{F983F48B-AE56-C259-BD44-CEA28145BAE2}" dt="2020-07-08T20:04:33.349" v="2"/>
          <ac:picMkLst>
            <pc:docMk/>
            <pc:sldMk cId="4088546464" sldId="4259"/>
            <ac:picMk id="22" creationId="{00000000-0000-0000-0000-000000000000}"/>
          </ac:picMkLst>
        </pc:picChg>
        <pc:picChg chg="del">
          <ac:chgData name="Romig, Laura" userId="S::lromig@savechildren.org::d18f9edb-0ab4-48b9-b46b-a11c47436c90" providerId="AD" clId="Web-{F983F48B-AE56-C259-BD44-CEA28145BAE2}" dt="2020-07-08T20:04:34.818" v="3"/>
          <ac:picMkLst>
            <pc:docMk/>
            <pc:sldMk cId="4088546464" sldId="4259"/>
            <ac:picMk id="26" creationId="{00000000-0000-0000-0000-000000000000}"/>
          </ac:picMkLst>
        </pc:picChg>
        <pc:picChg chg="del">
          <ac:chgData name="Romig, Laura" userId="S::lromig@savechildren.org::d18f9edb-0ab4-48b9-b46b-a11c47436c90" providerId="AD" clId="Web-{F983F48B-AE56-C259-BD44-CEA28145BAE2}" dt="2020-07-08T20:04:35.990" v="4"/>
          <ac:picMkLst>
            <pc:docMk/>
            <pc:sldMk cId="4088546464" sldId="4259"/>
            <ac:picMk id="2052" creationId="{00000000-0000-0000-0000-000000000000}"/>
          </ac:picMkLst>
        </pc:picChg>
      </pc:sldChg>
      <pc:sldChg chg="addSp modSp addCm">
        <pc:chgData name="Romig, Laura" userId="S::lromig@savechildren.org::d18f9edb-0ab4-48b9-b46b-a11c47436c90" providerId="AD" clId="Web-{F983F48B-AE56-C259-BD44-CEA28145BAE2}" dt="2020-07-08T20:13:56.155" v="48"/>
        <pc:sldMkLst>
          <pc:docMk/>
          <pc:sldMk cId="779596533" sldId="4260"/>
        </pc:sldMkLst>
        <pc:spChg chg="add mod">
          <ac:chgData name="Romig, Laura" userId="S::lromig@savechildren.org::d18f9edb-0ab4-48b9-b46b-a11c47436c90" providerId="AD" clId="Web-{F983F48B-AE56-C259-BD44-CEA28145BAE2}" dt="2020-07-08T20:13:20.872" v="45" actId="20577"/>
          <ac:spMkLst>
            <pc:docMk/>
            <pc:sldMk cId="779596533" sldId="4260"/>
            <ac:spMk id="3" creationId="{B278B9A6-D9CC-4335-918B-F5B49359E07B}"/>
          </ac:spMkLst>
        </pc:spChg>
      </pc:sldChg>
      <pc:sldChg chg="addCm">
        <pc:chgData name="Romig, Laura" userId="S::lromig@savechildren.org::d18f9edb-0ab4-48b9-b46b-a11c47436c90" providerId="AD" clId="Web-{F983F48B-AE56-C259-BD44-CEA28145BAE2}" dt="2020-07-08T20:36:44.699" v="51"/>
        <pc:sldMkLst>
          <pc:docMk/>
          <pc:sldMk cId="3040352971" sldId="4262"/>
        </pc:sldMkLst>
      </pc:sldChg>
      <pc:sldChg chg="addSp delSp modSp delAnim">
        <pc:chgData name="Romig, Laura" userId="S::lromig@savechildren.org::d18f9edb-0ab4-48b9-b46b-a11c47436c90" providerId="AD" clId="Web-{F983F48B-AE56-C259-BD44-CEA28145BAE2}" dt="2020-07-08T20:45:08.722" v="64" actId="1076"/>
        <pc:sldMkLst>
          <pc:docMk/>
          <pc:sldMk cId="2415305800" sldId="4263"/>
        </pc:sldMkLst>
        <pc:spChg chg="add mod">
          <ac:chgData name="Romig, Laura" userId="S::lromig@savechildren.org::d18f9edb-0ab4-48b9-b46b-a11c47436c90" providerId="AD" clId="Web-{F983F48B-AE56-C259-BD44-CEA28145BAE2}" dt="2020-07-08T20:45:08.722" v="64" actId="1076"/>
          <ac:spMkLst>
            <pc:docMk/>
            <pc:sldMk cId="2415305800" sldId="4263"/>
            <ac:spMk id="13" creationId="{3D6A19DB-4239-4233-A2A0-115CB95532CA}"/>
          </ac:spMkLst>
        </pc:spChg>
        <pc:picChg chg="del">
          <ac:chgData name="Romig, Laura" userId="S::lromig@savechildren.org::d18f9edb-0ab4-48b9-b46b-a11c47436c90" providerId="AD" clId="Web-{F983F48B-AE56-C259-BD44-CEA28145BAE2}" dt="2020-07-08T20:05:41.586" v="7"/>
          <ac:picMkLst>
            <pc:docMk/>
            <pc:sldMk cId="2415305800" sldId="4263"/>
            <ac:picMk id="4" creationId="{F77460D7-59C9-C942-8982-BA76222CCF92}"/>
          </ac:picMkLst>
        </pc:picChg>
        <pc:picChg chg="del">
          <ac:chgData name="Romig, Laura" userId="S::lromig@savechildren.org::d18f9edb-0ab4-48b9-b46b-a11c47436c90" providerId="AD" clId="Web-{F983F48B-AE56-C259-BD44-CEA28145BAE2}" dt="2020-07-08T20:05:40.071" v="6"/>
          <ac:picMkLst>
            <pc:docMk/>
            <pc:sldMk cId="2415305800" sldId="4263"/>
            <ac:picMk id="5" creationId="{C4535C16-40D9-5149-AA90-B657B8FE3E42}"/>
          </ac:picMkLst>
        </pc:picChg>
        <pc:picChg chg="del">
          <ac:chgData name="Romig, Laura" userId="S::lromig@savechildren.org::d18f9edb-0ab4-48b9-b46b-a11c47436c90" providerId="AD" clId="Web-{F983F48B-AE56-C259-BD44-CEA28145BAE2}" dt="2020-07-08T20:05:47.009" v="9"/>
          <ac:picMkLst>
            <pc:docMk/>
            <pc:sldMk cId="2415305800" sldId="4263"/>
            <ac:picMk id="6" creationId="{7B3B4F0A-604F-0A4A-8CF2-B03D60D99A8E}"/>
          </ac:picMkLst>
        </pc:picChg>
        <pc:picChg chg="del">
          <ac:chgData name="Romig, Laura" userId="S::lromig@savechildren.org::d18f9edb-0ab4-48b9-b46b-a11c47436c90" providerId="AD" clId="Web-{F983F48B-AE56-C259-BD44-CEA28145BAE2}" dt="2020-07-08T20:05:44.649" v="8"/>
          <ac:picMkLst>
            <pc:docMk/>
            <pc:sldMk cId="2415305800" sldId="4263"/>
            <ac:picMk id="7" creationId="{7A25DEB3-6012-8645-9642-9ED07E65426B}"/>
          </ac:picMkLst>
        </pc:picChg>
        <pc:picChg chg="del">
          <ac:chgData name="Romig, Laura" userId="S::lromig@savechildren.org::d18f9edb-0ab4-48b9-b46b-a11c47436c90" providerId="AD" clId="Web-{F983F48B-AE56-C259-BD44-CEA28145BAE2}" dt="2020-07-08T20:05:50.102" v="12"/>
          <ac:picMkLst>
            <pc:docMk/>
            <pc:sldMk cId="2415305800" sldId="4263"/>
            <ac:picMk id="8" creationId="{DC4E9117-E69D-DE45-B156-B0BD6214C54B}"/>
          </ac:picMkLst>
        </pc:picChg>
        <pc:picChg chg="del">
          <ac:chgData name="Romig, Laura" userId="S::lromig@savechildren.org::d18f9edb-0ab4-48b9-b46b-a11c47436c90" providerId="AD" clId="Web-{F983F48B-AE56-C259-BD44-CEA28145BAE2}" dt="2020-07-08T20:05:49.134" v="11"/>
          <ac:picMkLst>
            <pc:docMk/>
            <pc:sldMk cId="2415305800" sldId="4263"/>
            <ac:picMk id="9" creationId="{FF60FD2F-879F-4E4C-9838-00F205326F07}"/>
          </ac:picMkLst>
        </pc:picChg>
        <pc:picChg chg="del">
          <ac:chgData name="Romig, Laura" userId="S::lromig@savechildren.org::d18f9edb-0ab4-48b9-b46b-a11c47436c90" providerId="AD" clId="Web-{F983F48B-AE56-C259-BD44-CEA28145BAE2}" dt="2020-07-08T20:05:48.071" v="10"/>
          <ac:picMkLst>
            <pc:docMk/>
            <pc:sldMk cId="2415305800" sldId="4263"/>
            <ac:picMk id="10" creationId="{37FA4666-1745-CA4A-B5F0-D285E732D06C}"/>
          </ac:picMkLst>
        </pc:picChg>
        <pc:picChg chg="add mod">
          <ac:chgData name="Romig, Laura" userId="S::lromig@savechildren.org::d18f9edb-0ab4-48b9-b46b-a11c47436c90" providerId="AD" clId="Web-{F983F48B-AE56-C259-BD44-CEA28145BAE2}" dt="2020-07-08T20:44:20.141" v="54" actId="1076"/>
          <ac:picMkLst>
            <pc:docMk/>
            <pc:sldMk cId="2415305800" sldId="4263"/>
            <ac:picMk id="12" creationId="{B4FD2072-E5FD-4002-9205-A33C87034009}"/>
          </ac:picMkLst>
        </pc:picChg>
      </pc:sldChg>
      <pc:sldChg chg="addCm">
        <pc:chgData name="Romig, Laura" userId="S::lromig@savechildren.org::d18f9edb-0ab4-48b9-b46b-a11c47436c90" providerId="AD" clId="Web-{F983F48B-AE56-C259-BD44-CEA28145BAE2}" dt="2020-07-08T20:14:50.532" v="49"/>
        <pc:sldMkLst>
          <pc:docMk/>
          <pc:sldMk cId="1228218609" sldId="4267"/>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6" dt="2020-07-08T12:55:23.439" idx="1">
    <p:pos x="10" y="10"/>
    <p:text>@Kathryn - are there photos we can get access to for this slide?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6" dt="2020-07-08T13:05:13.648" idx="2">
    <p:pos x="5459" y="731"/>
    <p:text>[@Bertram, Kathryn] do you have photos we can use here? 
</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6" dt="2020-07-08T13:36:44.699" idx="8">
    <p:pos x="5609" y="887"/>
    <p:text>[@Bertram, Kathryn] [@Toney, Ryan] I tried a bunch of SC searches for a religious leader/church/priest, but have come up short. Any ideas?
</p:text>
    <p:extLst>
      <p:ext uri="{C676402C-5697-4E1C-873F-D02D1690AC5C}">
        <p15:threadingInfo xmlns:p15="http://schemas.microsoft.com/office/powerpoint/2012/main"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6" dt="2020-07-08T13:28:53.382" idx="7">
    <p:pos x="5505" y="739"/>
    <p:text>[@Bertram, Kathryn] I can't find an equivalent SC photo, so I may just include another nice photo if that is okay.
</p:text>
    <p:extLst>
      <p:ext uri="{C676402C-5697-4E1C-873F-D02D1690AC5C}">
        <p15:threadingInfo xmlns:p15="http://schemas.microsoft.com/office/powerpoint/2012/main" timeZoneBias="4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6" dt="2020-07-08T13:07:29.154" idx="3">
    <p:pos x="10" y="10"/>
    <p:text>[@Bertram, Kathryn] Do we have any permissions for these?
</p:text>
    <p:extLst>
      <p:ext uri="{C676402C-5697-4E1C-873F-D02D1690AC5C}">
        <p15:threadingInfo xmlns:p15="http://schemas.microsoft.com/office/powerpoint/2012/main" timeZoneBias="4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6" dt="2020-07-08T13:12:42.574" idx="4">
    <p:pos x="5667" y="646"/>
    <p:text>[@Bertram, Kathryn] Same here. Really specific example, so would love to keep if we can credit/have permission
</p:text>
    <p:extLst>
      <p:ext uri="{C676402C-5697-4E1C-873F-D02D1690AC5C}">
        <p15:threadingInfo xmlns:p15="http://schemas.microsoft.com/office/powerpoint/2012/main" timeZoneBias="42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6" dt="2020-07-08T13:13:56.155" idx="5">
    <p:pos x="5567" y="839"/>
    <p:text>[@Bertram, Kathryn] same with this slide
</p:text>
    <p:extLst>
      <p:ext uri="{C676402C-5697-4E1C-873F-D02D1690AC5C}">
        <p15:threadingInfo xmlns:p15="http://schemas.microsoft.com/office/powerpoint/2012/main" timeZoneBias="42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6" dt="2020-07-08T13:14:50.532" idx="6">
    <p:pos x="10" y="10"/>
    <p:text>[@Bertram, Kathryn] [@Toney, Ryan] Do we want to remove this slide?
</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E0D6A37-291F-4E46-BB73-3B99CE153558}" type="datetimeFigureOut">
              <a:rPr lang="en-US" smtClean="0"/>
              <a:t>7/13/2020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BB6E366-02D8-9240-8F65-12E2F8F2864D}" type="slidenum">
              <a:rPr lang="en-US" smtClean="0"/>
              <a:t>‹#›</a:t>
            </a:fld>
            <a:endParaRPr lang="en-US"/>
          </a:p>
        </p:txBody>
      </p:sp>
    </p:spTree>
    <p:extLst>
      <p:ext uri="{BB962C8B-B14F-4D97-AF65-F5344CB8AC3E}">
        <p14:creationId xmlns:p14="http://schemas.microsoft.com/office/powerpoint/2010/main" val="278679925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CCCD24-79A0-1B45-AEA8-F931F4D6188E}" type="datetimeFigureOut">
              <a:rPr lang="en-US" smtClean="0"/>
              <a:t>7/13/2020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FFFF08-BA74-3E4E-B67B-CFCBDE5D9836}" type="slidenum">
              <a:rPr lang="en-US" smtClean="0"/>
              <a:t>‹#›</a:t>
            </a:fld>
            <a:endParaRPr lang="en-US"/>
          </a:p>
        </p:txBody>
      </p:sp>
    </p:spTree>
    <p:extLst>
      <p:ext uri="{BB962C8B-B14F-4D97-AF65-F5344CB8AC3E}">
        <p14:creationId xmlns:p14="http://schemas.microsoft.com/office/powerpoint/2010/main" val="1554738843"/>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drive.google.com/file/d/1r-SoGUXDutvGKj_8RpapSDmaspTtT8qU/view" TargetMode="External"/><Relationship Id="rId7" Type="http://schemas.openxmlformats.org/officeDocument/2006/relationships/hyperlink" Target="https://www.goalglobal.org/wp-content/uploads/2020/04/ENGLISH-Community-Led-Action-Covid-19-Field-Manual-.pdf"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docs.google.com/document/d/1gFRthRsvrrg0CC4YPq27fbcutki05MAme0eyMSgGxFk/edit" TargetMode="External"/><Relationship Id="rId5" Type="http://schemas.openxmlformats.org/officeDocument/2006/relationships/hyperlink" Target="https://drive.google.com/file/d/1NfQhRZMXk60oU9j9dvkqcbKbI_oRHP45/view" TargetMode="External"/><Relationship Id="rId4" Type="http://schemas.openxmlformats.org/officeDocument/2006/relationships/hyperlink" Target="https://www.who.int/emergencies/diseases/novel-coronavirus-2019/advice-for-public/when-and-how-to-use-mask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Defining social behavior change so everyone is on the same page.</a:t>
            </a:r>
            <a:endParaRPr lang="en-US" dirty="0"/>
          </a:p>
          <a:p>
            <a:endParaRPr lang="en-US" dirty="0"/>
          </a:p>
        </p:txBody>
      </p:sp>
    </p:spTree>
    <p:extLst>
      <p:ext uri="{BB962C8B-B14F-4D97-AF65-F5344CB8AC3E}">
        <p14:creationId xmlns:p14="http://schemas.microsoft.com/office/powerpoint/2010/main" val="2960722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6134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The main pillars of RCCE:</a:t>
            </a:r>
          </a:p>
          <a:p>
            <a:endParaRPr lang="en-US" b="1" dirty="0"/>
          </a:p>
          <a:p>
            <a:r>
              <a:rPr lang="en-US" b="1" dirty="0"/>
              <a:t>Live-saving information: </a:t>
            </a:r>
            <a:r>
              <a:rPr lang="en-US" dirty="0"/>
              <a:t>Employing a variety of community engagement approaches and trusted communication channels to reach and engage communities with accurate, easily understood and trusted health information about COVID-19 risk and transmission, causes, symptoms, prevention and treatment through trusted communication channels. This also includes sharing factual information to counter </a:t>
            </a:r>
            <a:r>
              <a:rPr lang="en-US" dirty="0" err="1"/>
              <a:t>rumours</a:t>
            </a:r>
            <a:r>
              <a:rPr lang="en-US" dirty="0"/>
              <a:t> and misinformation and reduce fear and stigma around the disease. </a:t>
            </a:r>
          </a:p>
          <a:p>
            <a:endParaRPr lang="en-US" dirty="0"/>
          </a:p>
          <a:p>
            <a:r>
              <a:rPr lang="en-US" b="1" dirty="0"/>
              <a:t>Feedback</a:t>
            </a:r>
            <a:r>
              <a:rPr lang="en-US" dirty="0"/>
              <a:t>: </a:t>
            </a:r>
            <a:r>
              <a:rPr lang="en-GB" sz="1200" kern="1200" dirty="0">
                <a:solidFill>
                  <a:schemeClr val="tx1"/>
                </a:solidFill>
                <a:effectLst/>
                <a:latin typeface="+mn-lt"/>
                <a:ea typeface="+mn-ea"/>
                <a:cs typeface="+mn-cs"/>
              </a:rPr>
              <a:t>Establishing systematic community feedback mechanisms to understand the beliefs, fears, rumours, questions and suggestions circulating in communities about COVID-19 so that we can stay in touch with communities and </a:t>
            </a:r>
            <a:r>
              <a:rPr lang="en-GB" dirty="0"/>
              <a:t>address what </a:t>
            </a:r>
            <a:r>
              <a:rPr lang="en-GB" sz="1200" kern="1200" dirty="0">
                <a:solidFill>
                  <a:schemeClr val="tx1"/>
                </a:solidFill>
                <a:effectLst/>
                <a:latin typeface="+mn-lt"/>
                <a:ea typeface="+mn-ea"/>
                <a:cs typeface="+mn-cs"/>
              </a:rPr>
              <a:t>their real concerns are. Community feedback needs to be analysed and acted upon. For example, by changing the information we share to address rumours or fears, by changing our activities to better meet community’s needs and be more effective. </a:t>
            </a:r>
            <a:r>
              <a:rPr lang="en-US" dirty="0"/>
              <a:t>It is important to give opportunities and open channels of communication for people and communities to ask questions and debate issues of concern.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Encourage behavioral change: </a:t>
            </a:r>
            <a:r>
              <a:rPr lang="en-US" dirty="0"/>
              <a:t>RCCE approaches need to go beyond information sharing and awareness raising and motivate people to ACT by adopting safe health practices or complying with infection prevention measures like staying at home. This means using two-way forms of communication to engage communities in discussions about COVID-19 and how it can be prevented.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Community-led solutions: </a:t>
            </a:r>
            <a:r>
              <a:rPr lang="en-US" b="0" dirty="0"/>
              <a:t>It’s important to build community ownership of the COVID-19 response  by </a:t>
            </a:r>
            <a:r>
              <a:rPr lang="en-GB" sz="1200" b="0" kern="1200" dirty="0">
                <a:solidFill>
                  <a:schemeClr val="tx1"/>
                </a:solidFill>
                <a:effectLst/>
                <a:latin typeface="+mn-lt"/>
                <a:ea typeface="+mn-ea"/>
                <a:cs typeface="+mn-cs"/>
              </a:rPr>
              <a:t>identifying and supporting community-led solutions for preventing the spread of infection and bringing </a:t>
            </a:r>
            <a:r>
              <a:rPr lang="en-GB" sz="1200" kern="1200" dirty="0">
                <a:solidFill>
                  <a:schemeClr val="tx1"/>
                </a:solidFill>
                <a:effectLst/>
                <a:latin typeface="+mn-lt"/>
                <a:ea typeface="+mn-ea"/>
                <a:cs typeface="+mn-cs"/>
              </a:rPr>
              <a:t>the outbreak under control, ensuring people’s active participation in the response. </a:t>
            </a:r>
            <a:r>
              <a:rPr lang="en-US" dirty="0"/>
              <a:t>Asking people what they know, want and need, and involving them in designing and delivering COVID-19-related services and prevention approaches improves the effectiveness of our community interventions and sustains the changes we promote. </a:t>
            </a:r>
          </a:p>
          <a:p>
            <a:endParaRPr lang="en-US" dirty="0"/>
          </a:p>
          <a:p>
            <a:endParaRPr lang="en-US" dirty="0"/>
          </a:p>
        </p:txBody>
      </p:sp>
    </p:spTree>
    <p:extLst>
      <p:ext uri="{BB962C8B-B14F-4D97-AF65-F5344CB8AC3E}">
        <p14:creationId xmlns:p14="http://schemas.microsoft.com/office/powerpoint/2010/main" val="1340768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Early on, RCCE was undervalued and </a:t>
            </a:r>
            <a:r>
              <a:rPr lang="en-US" sz="1200" kern="1200" dirty="0" err="1">
                <a:solidFill>
                  <a:schemeClr val="tx1"/>
                </a:solidFill>
                <a:effectLst/>
                <a:latin typeface="+mn-lt"/>
                <a:ea typeface="+mn-ea"/>
                <a:cs typeface="+mn-cs"/>
              </a:rPr>
              <a:t>underresourced</a:t>
            </a:r>
            <a:r>
              <a:rPr lang="en-US" sz="1200" kern="1200" dirty="0">
                <a:solidFill>
                  <a:schemeClr val="tx1"/>
                </a:solidFill>
                <a:effectLst/>
                <a:latin typeface="+mn-lt"/>
                <a:ea typeface="+mn-ea"/>
                <a:cs typeface="+mn-cs"/>
              </a:rPr>
              <a:t> and not brought in early enough. </a:t>
            </a:r>
          </a:p>
          <a:p>
            <a:pPr lvl="0"/>
            <a:r>
              <a:rPr lang="en-US" sz="1200" kern="1200" dirty="0">
                <a:solidFill>
                  <a:schemeClr val="tx1"/>
                </a:solidFill>
                <a:effectLst/>
                <a:latin typeface="+mn-lt"/>
                <a:ea typeface="+mn-ea"/>
                <a:cs typeface="+mn-cs"/>
              </a:rPr>
              <a:t>In the face of early and persistent denial that Ebola was real, health messages issued to the public repeatedly emphasized that the disease was extremely serious and deadly, and had no vaccine, treatment, or cure. </a:t>
            </a:r>
          </a:p>
          <a:p>
            <a:pPr lvl="0"/>
            <a:r>
              <a:rPr lang="en-US" sz="1200" kern="1200" dirty="0">
                <a:solidFill>
                  <a:schemeClr val="tx1"/>
                </a:solidFill>
                <a:effectLst/>
                <a:latin typeface="+mn-lt"/>
                <a:ea typeface="+mn-ea"/>
                <a:cs typeface="+mn-cs"/>
              </a:rPr>
              <a:t>While intended to promote protective </a:t>
            </a:r>
            <a:r>
              <a:rPr lang="en-US" sz="1200" kern="1200" dirty="0" err="1">
                <a:solidFill>
                  <a:schemeClr val="tx1"/>
                </a:solidFill>
                <a:effectLst/>
                <a:latin typeface="+mn-lt"/>
                <a:ea typeface="+mn-ea"/>
                <a:cs typeface="+mn-cs"/>
              </a:rPr>
              <a:t>behaviours</a:t>
            </a:r>
            <a:r>
              <a:rPr lang="en-US" sz="1200" kern="1200" dirty="0">
                <a:solidFill>
                  <a:schemeClr val="tx1"/>
                </a:solidFill>
                <a:effectLst/>
                <a:latin typeface="+mn-lt"/>
                <a:ea typeface="+mn-ea"/>
                <a:cs typeface="+mn-cs"/>
              </a:rPr>
              <a:t>, these messages had the opposite effect. If there were no treatments, therapies, or cures, families hid their loved ones at home, let death happen as comfortably as possible at home, amid familiar and well-loved faces. (in Sierra Leone, 80% of deaths were linked to unsafe burial practices).</a:t>
            </a:r>
          </a:p>
        </p:txBody>
      </p:sp>
    </p:spTree>
    <p:extLst>
      <p:ext uri="{BB962C8B-B14F-4D97-AF65-F5344CB8AC3E}">
        <p14:creationId xmlns:p14="http://schemas.microsoft.com/office/powerpoint/2010/main" val="3728747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designing for behavior change, knowing some social behavior change theories will go a long way in informing your approaches.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the social cognitive learning theory, in short, argues that seeing the behavior in practice can help others adopt it. This can be done in person or through the media by real or fictional characters demonstrating a desired behavior and benefits. It focuses on creating an enabling social environment.</a:t>
            </a:r>
            <a:r>
              <a:rPr lang="en-US" sz="1200" i="1" kern="1200" dirty="0">
                <a:solidFill>
                  <a:schemeClr val="tx1"/>
                </a:solidFill>
                <a:effectLst/>
                <a:latin typeface="+mn-lt"/>
                <a:ea typeface="+mn-ea"/>
                <a:cs typeface="+mn-cs"/>
              </a:rPr>
              <a:t> </a:t>
            </a:r>
          </a:p>
          <a:p>
            <a:endParaRPr lang="en-US" sz="1200" i="1" u="sng"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Diffusion of Innovation approaches work best when applied to issues that can be influenced by prominent members of society. </a:t>
            </a:r>
            <a:r>
              <a:rPr lang="en-US" sz="1200" kern="1200" dirty="0">
                <a:solidFill>
                  <a:schemeClr val="tx1"/>
                </a:solidFill>
                <a:effectLst/>
                <a:latin typeface="+mn-lt"/>
                <a:ea typeface="+mn-ea"/>
                <a:cs typeface="+mn-cs"/>
              </a:rPr>
              <a:t>As the behavior becomes better known and accepted, more people start to practice it and eventually the behavior becomes commonplace. </a:t>
            </a:r>
            <a:r>
              <a:rPr lang="en-US" sz="1200" u="sng" kern="1200" dirty="0">
                <a:solidFill>
                  <a:schemeClr val="tx1"/>
                </a:solidFill>
                <a:effectLst/>
                <a:latin typeface="+mn-lt"/>
                <a:ea typeface="+mn-ea"/>
                <a:cs typeface="+mn-cs"/>
              </a:rPr>
              <a:t>Communication channels can influence how quickly an idea is shared, and you </a:t>
            </a:r>
            <a:r>
              <a:rPr lang="en-US" sz="1200" kern="1200" dirty="0">
                <a:solidFill>
                  <a:schemeClr val="tx1"/>
                </a:solidFill>
                <a:effectLst/>
                <a:latin typeface="+mn-lt"/>
                <a:ea typeface="+mn-ea"/>
                <a:cs typeface="+mn-cs"/>
              </a:rPr>
              <a:t>can help an idea become more popular. People will want to know: How simple? Does it work for me? Can I see it? Can I try it?</a:t>
            </a:r>
            <a:r>
              <a:rPr lang="en-US" dirty="0">
                <a:effectLst/>
              </a:rPr>
              <a:t> </a:t>
            </a:r>
            <a:endParaRPr lang="en-US" dirty="0"/>
          </a:p>
        </p:txBody>
      </p:sp>
    </p:spTree>
    <p:extLst>
      <p:ext uri="{BB962C8B-B14F-4D97-AF65-F5344CB8AC3E}">
        <p14:creationId xmlns:p14="http://schemas.microsoft.com/office/powerpoint/2010/main" val="2646142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Community engagement must be at the center of public health interventions, especially in emergencies. </a:t>
            </a:r>
            <a:r>
              <a:rPr lang="en-US" sz="1200" b="1" kern="1200" dirty="0">
                <a:solidFill>
                  <a:schemeClr val="tx1"/>
                </a:solidFill>
                <a:effectLst/>
                <a:latin typeface="+mn-lt"/>
                <a:ea typeface="+mn-ea"/>
                <a:cs typeface="+mn-cs"/>
              </a:rPr>
              <a:t>Engage communities in a dialogue about COVID-19 readiness. </a:t>
            </a:r>
            <a:r>
              <a:rPr lang="en-GB" sz="1200" kern="1200" dirty="0">
                <a:solidFill>
                  <a:schemeClr val="tx1"/>
                </a:solidFill>
                <a:effectLst/>
                <a:latin typeface="+mn-lt"/>
                <a:ea typeface="+mn-ea"/>
                <a:cs typeface="+mn-cs"/>
              </a:rPr>
              <a:t>Create opportunities for two-way dialogue with affected community enables a better response, empower the community to give feedback and participate, and </a:t>
            </a:r>
            <a:r>
              <a:rPr lang="en-GB" sz="1200" b="1" kern="1200" dirty="0">
                <a:solidFill>
                  <a:schemeClr val="tx1"/>
                </a:solidFill>
                <a:effectLst/>
                <a:latin typeface="+mn-lt"/>
                <a:ea typeface="+mn-ea"/>
                <a:cs typeface="+mn-cs"/>
              </a:rPr>
              <a:t>ensure a response is based on the needs, capacities and opinions of the people affected. </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This helps ensure health systems are </a:t>
            </a:r>
            <a:r>
              <a:rPr lang="en-US" sz="1200" b="1" u="sng" kern="1200" dirty="0">
                <a:solidFill>
                  <a:schemeClr val="tx1"/>
                </a:solidFill>
                <a:effectLst/>
                <a:latin typeface="+mn-lt"/>
                <a:ea typeface="+mn-ea"/>
                <a:cs typeface="+mn-cs"/>
              </a:rPr>
              <a:t>responsive</a:t>
            </a:r>
            <a:r>
              <a:rPr lang="en-US" sz="1200" kern="1200" dirty="0">
                <a:solidFill>
                  <a:schemeClr val="tx1"/>
                </a:solidFill>
                <a:effectLst/>
                <a:latin typeface="+mn-lt"/>
                <a:ea typeface="+mn-ea"/>
                <a:cs typeface="+mn-cs"/>
              </a:rPr>
              <a:t> to changing health priorities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2193097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Participation: </a:t>
            </a:r>
            <a:r>
              <a:rPr lang="en-US" sz="1200" b="1" kern="1200" dirty="0">
                <a:solidFill>
                  <a:schemeClr val="tx1"/>
                </a:solidFill>
                <a:effectLst/>
                <a:latin typeface="+mn-lt"/>
                <a:ea typeface="+mn-ea"/>
                <a:cs typeface="+mn-cs"/>
              </a:rPr>
              <a:t>Communities assess their own needs and participate in the analysis, planning, design, implementation, monitoring and evaluation of governance, development and humanitarian initiatives</a:t>
            </a:r>
            <a:endParaRPr lang="en-US" sz="1200"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Empowerment: Communities have opportunities to own and feel empowered by community engagement processes. Empowerment is both a process and an outcome of community engagement and participatory practice. </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Inclusion: Community members and groups that are under-represented, disadvantaged, vulnerable, and marginalized are identified, supported, and ensured of a role and a voice in all aspects of community engagement. This includes discriminated, deprived, and disadvantaged groups such as poor households, persons with disabilities, adolescents and youth, the elderly, children, ethnic and linguistic minorities, indigenous communities, religious minorities, LGBTI community members, women, and. Safety considerations should be taken into account in implementation of this standard. </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Two-Way Communication: Communities give and receive clear, appropriate and accurate information through two-way communication pathways on a regular and predictable basis in order to ensure access to information and participation. </a:t>
            </a:r>
            <a:endParaRPr lang="en-US" dirty="0"/>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Adaptability and Localization: </a:t>
            </a:r>
            <a:r>
              <a:rPr lang="en-US" sz="1200" kern="1200" dirty="0">
                <a:solidFill>
                  <a:schemeClr val="tx1"/>
                </a:solidFill>
                <a:effectLst/>
                <a:latin typeface="+mn-lt"/>
                <a:ea typeface="+mn-ea"/>
                <a:cs typeface="+mn-cs"/>
              </a:rPr>
              <a:t>Community engagement approaches are developed based on local contexts. They are able to be flexible and responsive to local populations’ needs, conditions, and concerns. Adaptable and localized community engagement approaches ensure that community engagement processes are able to adapt to new circumstances, deal with sudden or anticipated changes, and respond to uncertainty. </a:t>
            </a:r>
            <a:endParaRPr lang="en-US" dirty="0"/>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Building on local capacity: </a:t>
            </a:r>
            <a:r>
              <a:rPr lang="en-US" sz="1200" kern="1200" dirty="0">
                <a:solidFill>
                  <a:schemeClr val="tx1"/>
                </a:solidFill>
                <a:effectLst/>
                <a:latin typeface="+mn-lt"/>
                <a:ea typeface="+mn-ea"/>
                <a:cs typeface="+mn-cs"/>
              </a:rPr>
              <a:t>Community engagement should build on the existing skills and resources of communities and the local groups and organizations that serve them. </a:t>
            </a:r>
            <a:endParaRPr lang="en-US" dirty="0"/>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lang="en-US" dirty="0"/>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lang="en-US" dirty="0"/>
          </a:p>
          <a:p>
            <a:endParaRPr lang="en-US" dirty="0"/>
          </a:p>
        </p:txBody>
      </p:sp>
    </p:spTree>
    <p:extLst>
      <p:ext uri="{BB962C8B-B14F-4D97-AF65-F5344CB8AC3E}">
        <p14:creationId xmlns:p14="http://schemas.microsoft.com/office/powerpoint/2010/main" val="2013696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5477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We need to think about community engagement differently now with social distancing measures in place. There are interactive mobile platforms, radio programming and technologies that we can use to engage, in addition to ramping up traditional mass media, where that is appropriate.</a:t>
            </a:r>
          </a:p>
        </p:txBody>
      </p:sp>
    </p:spTree>
    <p:extLst>
      <p:ext uri="{BB962C8B-B14F-4D97-AF65-F5344CB8AC3E}">
        <p14:creationId xmlns:p14="http://schemas.microsoft.com/office/powerpoint/2010/main" val="1040902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sz="1200" b="1" kern="1200" dirty="0">
                <a:solidFill>
                  <a:schemeClr val="tx1"/>
                </a:solidFill>
                <a:effectLst/>
                <a:latin typeface="+mn-lt"/>
                <a:ea typeface="+mn-ea"/>
                <a:cs typeface="+mn-cs"/>
              </a:rPr>
              <a:t>Viamo’s 321 platform</a:t>
            </a:r>
            <a:r>
              <a:rPr lang="en-US" sz="1200" b="0" kern="1200" dirty="0">
                <a:solidFill>
                  <a:schemeClr val="tx1"/>
                </a:solidFill>
                <a:effectLst/>
                <a:latin typeface="+mn-lt"/>
                <a:ea typeface="+mn-ea"/>
                <a:cs typeface="+mn-cs"/>
              </a:rPr>
              <a:t>,</a:t>
            </a:r>
            <a:r>
              <a:rPr lang="en-US" sz="1200" b="0" kern="1200" baseline="0" dirty="0">
                <a:solidFill>
                  <a:schemeClr val="tx1"/>
                </a:solidFill>
                <a:effectLst/>
                <a:latin typeface="+mn-lt"/>
                <a:ea typeface="+mn-ea"/>
                <a:cs typeface="+mn-cs"/>
              </a:rPr>
              <a:t> which is a phone line that people can call to connect to a pre-recorded menu of Covid information like signs, symptoms, and prevention</a:t>
            </a:r>
          </a:p>
          <a:p>
            <a:pPr marL="0" indent="0">
              <a:buFont typeface="+mj-lt"/>
              <a:buNone/>
            </a:pPr>
            <a:endParaRPr lang="en-US" sz="1200" b="0" kern="1200" baseline="0" dirty="0">
              <a:solidFill>
                <a:schemeClr val="tx1"/>
              </a:solidFill>
              <a:effectLst/>
              <a:latin typeface="+mn-lt"/>
              <a:ea typeface="+mn-ea"/>
              <a:cs typeface="+mn-cs"/>
            </a:endParaRPr>
          </a:p>
          <a:p>
            <a:pPr marL="0" indent="0">
              <a:buFont typeface="+mj-lt"/>
              <a:buNone/>
            </a:pPr>
            <a:r>
              <a:rPr lang="en-US" sz="1200" b="0" kern="1200" baseline="0" dirty="0">
                <a:solidFill>
                  <a:schemeClr val="tx1"/>
                </a:solidFill>
                <a:effectLst/>
                <a:latin typeface="+mn-lt"/>
                <a:ea typeface="+mn-ea"/>
                <a:cs typeface="+mn-cs"/>
              </a:rPr>
              <a:t>Important to use two way communication as well, to share information, to capture information, to answer questions and clarify doubts and to capture rumors and misinformation from communities:</a:t>
            </a:r>
          </a:p>
          <a:p>
            <a:pPr marL="0" indent="0">
              <a:buFont typeface="+mj-lt"/>
              <a:buNone/>
            </a:pPr>
            <a:endParaRPr lang="en-US" sz="1200" b="0" kern="1200" baseline="0" dirty="0">
              <a:solidFill>
                <a:schemeClr val="tx1"/>
              </a:solidFill>
              <a:effectLst/>
              <a:latin typeface="+mn-lt"/>
              <a:ea typeface="+mn-ea"/>
              <a:cs typeface="+mn-cs"/>
            </a:endParaRPr>
          </a:p>
          <a:p>
            <a:pPr marL="228600" indent="-228600">
              <a:buFont typeface="+mj-lt"/>
              <a:buAutoNum type="arabicPeriod"/>
            </a:pPr>
            <a:r>
              <a:rPr lang="en-US" sz="1200" b="1" kern="1200" baseline="0" dirty="0">
                <a:solidFill>
                  <a:schemeClr val="tx1"/>
                </a:solidFill>
                <a:effectLst/>
                <a:latin typeface="+mn-lt"/>
                <a:ea typeface="+mn-ea"/>
                <a:cs typeface="+mn-cs"/>
              </a:rPr>
              <a:t>SMS</a:t>
            </a:r>
            <a:r>
              <a:rPr lang="en-US" sz="1200" b="0" kern="1200" baseline="0" dirty="0">
                <a:solidFill>
                  <a:schemeClr val="tx1"/>
                </a:solidFill>
                <a:effectLst/>
                <a:latin typeface="+mn-lt"/>
                <a:ea typeface="+mn-ea"/>
                <a:cs typeface="+mn-cs"/>
              </a:rPr>
              <a:t> with Covid information and tips and to capture rumors and misinformation</a:t>
            </a:r>
          </a:p>
          <a:p>
            <a:pPr marL="228600" indent="-228600">
              <a:buFont typeface="+mj-lt"/>
              <a:buAutoNum type="arabicPeriod"/>
            </a:pPr>
            <a:r>
              <a:rPr lang="en-US" sz="1200" b="1" kern="1200" baseline="0" dirty="0">
                <a:solidFill>
                  <a:schemeClr val="tx1"/>
                </a:solidFill>
                <a:effectLst/>
                <a:latin typeface="+mn-lt"/>
                <a:ea typeface="+mn-ea"/>
                <a:cs typeface="+mn-cs"/>
              </a:rPr>
              <a:t>Facebook group </a:t>
            </a:r>
            <a:r>
              <a:rPr lang="en-US" sz="1200" b="0" kern="1200" baseline="0" dirty="0">
                <a:solidFill>
                  <a:schemeClr val="tx1"/>
                </a:solidFill>
                <a:effectLst/>
                <a:latin typeface="+mn-lt"/>
                <a:ea typeface="+mn-ea"/>
                <a:cs typeface="+mn-cs"/>
              </a:rPr>
              <a:t>to post information and create two-way communication with a community group either on messenger or online page, and to capture rumors and misinformation</a:t>
            </a:r>
          </a:p>
          <a:p>
            <a:pPr marL="228600" indent="-228600">
              <a:buFont typeface="+mj-lt"/>
              <a:buAutoNum type="arabicPeriod"/>
            </a:pPr>
            <a:r>
              <a:rPr lang="en-US" sz="1200" b="1" kern="1200" baseline="0" dirty="0">
                <a:solidFill>
                  <a:schemeClr val="tx1"/>
                </a:solidFill>
                <a:effectLst/>
                <a:latin typeface="+mn-lt"/>
                <a:ea typeface="+mn-ea"/>
                <a:cs typeface="+mn-cs"/>
              </a:rPr>
              <a:t>WhatsApp </a:t>
            </a:r>
            <a:r>
              <a:rPr lang="en-US" sz="1200" b="0" kern="1200" baseline="0" dirty="0">
                <a:solidFill>
                  <a:schemeClr val="tx1"/>
                </a:solidFill>
                <a:effectLst/>
                <a:latin typeface="+mn-lt"/>
                <a:ea typeface="+mn-ea"/>
                <a:cs typeface="+mn-cs"/>
              </a:rPr>
              <a:t>group to share information via text, audio recordings, video, photos, link to websites, and to create two-way communication to capture rumors and misinformation </a:t>
            </a:r>
          </a:p>
          <a:p>
            <a:pPr marL="228600" indent="-228600">
              <a:buFont typeface="+mj-lt"/>
              <a:buAutoNum type="arabicPeriod"/>
            </a:pPr>
            <a:endParaRPr lang="en-US" sz="1200" b="0" kern="1200" baseline="0" dirty="0">
              <a:solidFill>
                <a:schemeClr val="tx1"/>
              </a:solidFill>
              <a:effectLst/>
              <a:latin typeface="+mn-lt"/>
              <a:ea typeface="+mn-ea"/>
              <a:cs typeface="+mn-cs"/>
            </a:endParaRPr>
          </a:p>
          <a:p>
            <a:pPr marL="0" indent="0">
              <a:buFont typeface="+mj-lt"/>
              <a:buNone/>
            </a:pPr>
            <a:r>
              <a:rPr lang="en-US" sz="1200" b="0" i="0" kern="1200" dirty="0">
                <a:solidFill>
                  <a:schemeClr val="tx1"/>
                </a:solidFill>
                <a:effectLst/>
                <a:latin typeface="+mn-lt"/>
                <a:ea typeface="+mn-ea"/>
                <a:cs typeface="+mn-cs"/>
              </a:rPr>
              <a:t>IOM Indonesia is conducting meetings with refugees via WhatsApp and online platforms to disseminate prevention information and receive comments. The mission has also developed RCCE materials for returned Indonesian migrant workers in collaboration with the Ministry of Women Empowerment &amp; Child Protection and the Ministry of Social Affairs.</a:t>
            </a:r>
          </a:p>
          <a:p>
            <a:pPr marL="0" indent="0">
              <a:buFont typeface="+mj-lt"/>
              <a:buNone/>
            </a:pPr>
            <a:endParaRPr lang="en-US" sz="1200" b="0" kern="1200" baseline="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5. </a:t>
            </a:r>
            <a:r>
              <a:rPr lang="en-US" sz="1200" b="1" kern="1200" baseline="0" dirty="0">
                <a:solidFill>
                  <a:schemeClr val="tx1"/>
                </a:solidFill>
                <a:effectLst/>
                <a:latin typeface="+mn-lt"/>
                <a:ea typeface="+mn-ea"/>
                <a:cs typeface="+mn-cs"/>
              </a:rPr>
              <a:t>U-Report</a:t>
            </a:r>
            <a:r>
              <a:rPr lang="en-US" sz="1200" b="0" kern="1200" baseline="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a messaging tool that gathers</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opinions and information from young people, where they </a:t>
            </a:r>
            <a:r>
              <a:rPr lang="en-US" sz="1200" b="0" i="0" u="none" strike="noStrike" kern="1200" dirty="0" err="1">
                <a:solidFill>
                  <a:schemeClr val="tx1"/>
                </a:solidFill>
                <a:effectLst/>
                <a:latin typeface="+mn-lt"/>
                <a:ea typeface="+mn-ea"/>
                <a:cs typeface="+mn-cs"/>
              </a:rPr>
              <a:t>repsond</a:t>
            </a:r>
            <a:r>
              <a:rPr lang="en-US" sz="1200" b="0" i="0" u="none" strike="noStrike" kern="1200" dirty="0">
                <a:solidFill>
                  <a:schemeClr val="tx1"/>
                </a:solidFill>
                <a:effectLst/>
                <a:latin typeface="+mn-lt"/>
                <a:ea typeface="+mn-ea"/>
                <a:cs typeface="+mn-cs"/>
              </a:rPr>
              <a:t> to polls, report issues and support activities. The data and insights are shared back with communities and connected to policy makers who make decisions that affect young people.</a:t>
            </a:r>
          </a:p>
          <a:p>
            <a:pPr marL="0" indent="0">
              <a:buFont typeface="+mj-lt"/>
              <a:buNone/>
            </a:pPr>
            <a:endParaRPr lang="en-US" sz="1200" b="0" kern="1200" baseline="0" dirty="0">
              <a:solidFill>
                <a:schemeClr val="tx1"/>
              </a:solidFill>
              <a:effectLst/>
              <a:latin typeface="+mn-lt"/>
              <a:ea typeface="+mn-ea"/>
              <a:cs typeface="+mn-cs"/>
            </a:endParaRPr>
          </a:p>
          <a:p>
            <a:pPr marL="0" indent="0">
              <a:buFont typeface="+mj-lt"/>
              <a:buNone/>
            </a:pPr>
            <a:r>
              <a:rPr lang="en-US" sz="1200" b="1" kern="1200" baseline="0" dirty="0">
                <a:solidFill>
                  <a:schemeClr val="tx1"/>
                </a:solidFill>
                <a:effectLst/>
                <a:latin typeface="+mn-lt"/>
                <a:ea typeface="+mn-ea"/>
                <a:cs typeface="+mn-cs"/>
              </a:rPr>
              <a:t>For areas that are hard to reach, with little or no technology:</a:t>
            </a:r>
          </a:p>
          <a:p>
            <a:pPr marL="0" indent="0">
              <a:buFont typeface="+mj-lt"/>
              <a:buNone/>
            </a:pPr>
            <a:r>
              <a:rPr lang="en-US" sz="1200" b="0" kern="1200" baseline="0" dirty="0">
                <a:solidFill>
                  <a:schemeClr val="tx1"/>
                </a:solidFill>
                <a:effectLst/>
                <a:latin typeface="+mn-lt"/>
                <a:ea typeface="+mn-ea"/>
                <a:cs typeface="+mn-cs"/>
              </a:rPr>
              <a:t>6. </a:t>
            </a:r>
            <a:r>
              <a:rPr lang="en-US" sz="1200" b="1" kern="1200" baseline="0" dirty="0">
                <a:solidFill>
                  <a:schemeClr val="tx1"/>
                </a:solidFill>
                <a:effectLst/>
                <a:latin typeface="+mn-lt"/>
                <a:ea typeface="+mn-ea"/>
                <a:cs typeface="+mn-cs"/>
              </a:rPr>
              <a:t>Phone calls </a:t>
            </a:r>
            <a:r>
              <a:rPr lang="en-US" sz="1200" b="0" kern="1200" baseline="0" dirty="0">
                <a:solidFill>
                  <a:schemeClr val="tx1"/>
                </a:solidFill>
                <a:effectLst/>
                <a:latin typeface="+mn-lt"/>
                <a:ea typeface="+mn-ea"/>
                <a:cs typeface="+mn-cs"/>
              </a:rPr>
              <a:t>to have a conversation</a:t>
            </a:r>
          </a:p>
          <a:p>
            <a:pPr marL="0" indent="0">
              <a:buFont typeface="+mj-lt"/>
              <a:buNone/>
            </a:pPr>
            <a:r>
              <a:rPr lang="en-US" sz="1200" b="0" kern="1200" baseline="0" dirty="0">
                <a:solidFill>
                  <a:schemeClr val="tx1"/>
                </a:solidFill>
                <a:effectLst/>
                <a:latin typeface="+mn-lt"/>
                <a:ea typeface="+mn-ea"/>
                <a:cs typeface="+mn-cs"/>
              </a:rPr>
              <a:t>7. </a:t>
            </a:r>
            <a:r>
              <a:rPr lang="en-US" sz="1200" b="1" kern="1200" baseline="0" dirty="0">
                <a:solidFill>
                  <a:schemeClr val="tx1"/>
                </a:solidFill>
                <a:effectLst/>
                <a:latin typeface="+mn-lt"/>
                <a:ea typeface="+mn-ea"/>
                <a:cs typeface="+mn-cs"/>
              </a:rPr>
              <a:t>Call Centers and Hotlines </a:t>
            </a:r>
            <a:r>
              <a:rPr lang="en-US" sz="1200" b="0" kern="1200" baseline="0" dirty="0">
                <a:solidFill>
                  <a:schemeClr val="tx1"/>
                </a:solidFill>
                <a:effectLst/>
                <a:latin typeface="+mn-lt"/>
                <a:ea typeface="+mn-ea"/>
                <a:cs typeface="+mn-cs"/>
              </a:rPr>
              <a:t>for people to get more information from a live person</a:t>
            </a:r>
          </a:p>
          <a:p>
            <a:pPr marL="0" indent="0">
              <a:buFont typeface="+mj-lt"/>
              <a:buNone/>
            </a:pPr>
            <a:r>
              <a:rPr lang="en-US" sz="1200" b="0" kern="1200" baseline="0" dirty="0">
                <a:solidFill>
                  <a:schemeClr val="tx1"/>
                </a:solidFill>
                <a:effectLst/>
                <a:latin typeface="+mn-lt"/>
                <a:ea typeface="+mn-ea"/>
                <a:cs typeface="+mn-cs"/>
              </a:rPr>
              <a:t>8. </a:t>
            </a:r>
            <a:r>
              <a:rPr lang="en-US" sz="1200" b="1" kern="1200" baseline="0" dirty="0">
                <a:solidFill>
                  <a:schemeClr val="tx1"/>
                </a:solidFill>
                <a:effectLst/>
                <a:latin typeface="+mn-lt"/>
                <a:ea typeface="+mn-ea"/>
                <a:cs typeface="+mn-cs"/>
              </a:rPr>
              <a:t>Radio</a:t>
            </a:r>
            <a:r>
              <a:rPr lang="en-US" sz="1200" b="0" kern="1200" baseline="0" dirty="0">
                <a:solidFill>
                  <a:schemeClr val="tx1"/>
                </a:solidFill>
                <a:effectLst/>
                <a:latin typeface="+mn-lt"/>
                <a:ea typeface="+mn-ea"/>
                <a:cs typeface="+mn-cs"/>
              </a:rPr>
              <a:t> to share information, and where community members can call in or send text to comment and ask questions</a:t>
            </a:r>
          </a:p>
          <a:p>
            <a:pPr marL="0" indent="0">
              <a:buFont typeface="+mj-lt"/>
              <a:buNone/>
            </a:pPr>
            <a:endParaRPr lang="en-US" sz="1200" b="0" kern="1200" baseline="0" dirty="0">
              <a:solidFill>
                <a:schemeClr val="tx1"/>
              </a:solidFill>
              <a:effectLst/>
              <a:latin typeface="+mn-lt"/>
              <a:ea typeface="+mn-ea"/>
              <a:cs typeface="+mn-cs"/>
            </a:endParaRPr>
          </a:p>
          <a:p>
            <a:pPr marL="0" indent="0">
              <a:buFont typeface="+mj-lt"/>
              <a:buNone/>
            </a:pPr>
            <a:r>
              <a:rPr lang="en-US" sz="1200" b="0" i="0" kern="1200" dirty="0">
                <a:solidFill>
                  <a:schemeClr val="tx1"/>
                </a:solidFill>
                <a:effectLst/>
                <a:latin typeface="+mn-lt"/>
                <a:ea typeface="+mn-ea"/>
                <a:cs typeface="+mn-cs"/>
              </a:rPr>
              <a:t>In order to provide those responding to COVID19 in Somalia with a snapshot of how the people of Somalia are thinking about the epidemic in these early days, Africa’s Voices reached out using its established multimedia interactive platform called </a:t>
            </a:r>
            <a:r>
              <a:rPr lang="en-US" sz="1200" b="0" i="0" kern="1200" dirty="0" err="1">
                <a:solidFill>
                  <a:schemeClr val="tx1"/>
                </a:solidFill>
                <a:effectLst/>
                <a:latin typeface="+mn-lt"/>
                <a:ea typeface="+mn-ea"/>
                <a:cs typeface="+mn-cs"/>
              </a:rPr>
              <a:t>Imaqal</a:t>
            </a:r>
            <a:r>
              <a:rPr lang="en-US" sz="1200" b="0" i="0" kern="1200" dirty="0">
                <a:solidFill>
                  <a:schemeClr val="tx1"/>
                </a:solidFill>
                <a:effectLst/>
                <a:latin typeface="+mn-lt"/>
                <a:ea typeface="+mn-ea"/>
                <a:cs typeface="+mn-cs"/>
              </a:rPr>
              <a:t> (‘listen to me’) that promotes gender equality and social inclusion. AVF sent out this broad question to </a:t>
            </a:r>
            <a:r>
              <a:rPr lang="en-US" sz="1200" b="0" i="0" kern="1200" dirty="0" err="1">
                <a:solidFill>
                  <a:schemeClr val="tx1"/>
                </a:solidFill>
                <a:effectLst/>
                <a:latin typeface="+mn-lt"/>
                <a:ea typeface="+mn-ea"/>
                <a:cs typeface="+mn-cs"/>
              </a:rPr>
              <a:t>Imaqal</a:t>
            </a:r>
            <a:r>
              <a:rPr lang="en-US" sz="1200" b="0" i="0" kern="1200" dirty="0">
                <a:solidFill>
                  <a:schemeClr val="tx1"/>
                </a:solidFill>
                <a:effectLst/>
                <a:latin typeface="+mn-lt"/>
                <a:ea typeface="+mn-ea"/>
                <a:cs typeface="+mn-cs"/>
              </a:rPr>
              <a:t> listeners. This message was sent out to 51,000 recipients and responses were collected over the course of a weekend, 3-5 April 2020. 7,747 responded (approximately 15%) with over 18,000 SMS received.</a:t>
            </a:r>
          </a:p>
          <a:p>
            <a:pPr marL="0" indent="0">
              <a:buFont typeface="+mj-lt"/>
              <a:buNone/>
            </a:pPr>
            <a:endParaRPr lang="en-US" sz="1200" b="0" i="0" kern="1200" baseline="0" dirty="0">
              <a:solidFill>
                <a:schemeClr val="tx1"/>
              </a:solidFill>
              <a:effectLst/>
              <a:latin typeface="+mn-lt"/>
              <a:ea typeface="+mn-ea"/>
              <a:cs typeface="+mn-cs"/>
            </a:endParaRPr>
          </a:p>
          <a:p>
            <a:pPr marL="0" indent="0">
              <a:buFont typeface="+mj-lt"/>
              <a:buNone/>
            </a:pPr>
            <a:r>
              <a:rPr lang="en-US" sz="1200" b="0" i="0" kern="1200" dirty="0">
                <a:solidFill>
                  <a:schemeClr val="tx1"/>
                </a:solidFill>
                <a:effectLst/>
                <a:latin typeface="+mn-lt"/>
                <a:ea typeface="+mn-ea"/>
                <a:cs typeface="+mn-cs"/>
              </a:rPr>
              <a:t>Interactive radio programming using radio </a:t>
            </a:r>
            <a:r>
              <a:rPr lang="en-US" sz="1200" b="0" i="0" kern="1200" dirty="0" err="1">
                <a:solidFill>
                  <a:schemeClr val="tx1"/>
                </a:solidFill>
                <a:effectLst/>
                <a:latin typeface="+mn-lt"/>
                <a:ea typeface="+mn-ea"/>
                <a:cs typeface="+mn-cs"/>
              </a:rPr>
              <a:t>broadcases</a:t>
            </a:r>
            <a:r>
              <a:rPr lang="en-US" sz="1200" b="0" i="0" kern="1200" dirty="0">
                <a:solidFill>
                  <a:schemeClr val="tx1"/>
                </a:solidFill>
                <a:effectLst/>
                <a:latin typeface="+mn-lt"/>
                <a:ea typeface="+mn-ea"/>
                <a:cs typeface="+mn-cs"/>
              </a:rPr>
              <a:t> and SMS messaging. </a:t>
            </a:r>
            <a:r>
              <a:rPr lang="en-US" sz="1200" b="0" i="0" kern="1200" dirty="0" err="1">
                <a:solidFill>
                  <a:schemeClr val="tx1"/>
                </a:solidFill>
                <a:effectLst/>
                <a:latin typeface="+mn-lt"/>
                <a:ea typeface="+mn-ea"/>
                <a:cs typeface="+mn-cs"/>
              </a:rPr>
              <a:t>Katikati</a:t>
            </a:r>
            <a:r>
              <a:rPr lang="en-US" sz="1200" b="0" i="0" kern="1200" dirty="0">
                <a:solidFill>
                  <a:schemeClr val="tx1"/>
                </a:solidFill>
                <a:effectLst/>
                <a:latin typeface="+mn-lt"/>
                <a:ea typeface="+mn-ea"/>
                <a:cs typeface="+mn-cs"/>
              </a:rPr>
              <a:t> - 1-to-1 SMS conversations with cohorts at scale, either from the interactive radio shows or existing databases. Especially relevant to sustaining engagement remotely and then layering both SBBC communications as well as monitoring/accountability.</a:t>
            </a:r>
            <a:endParaRPr lang="en-US" sz="1200" b="0" kern="1200" baseline="0" dirty="0">
              <a:solidFill>
                <a:schemeClr val="tx1"/>
              </a:solidFill>
              <a:effectLst/>
              <a:latin typeface="+mn-lt"/>
              <a:ea typeface="+mn-ea"/>
              <a:cs typeface="+mn-cs"/>
            </a:endParaRPr>
          </a:p>
          <a:p>
            <a:pPr marL="0" indent="0">
              <a:buFont typeface="+mj-lt"/>
              <a:buNone/>
            </a:pPr>
            <a:endParaRPr lang="en-US" sz="1200" b="0" kern="1200" baseline="0" dirty="0">
              <a:solidFill>
                <a:schemeClr val="tx1"/>
              </a:solidFill>
              <a:effectLst/>
              <a:latin typeface="+mn-lt"/>
              <a:ea typeface="+mn-ea"/>
              <a:cs typeface="+mn-cs"/>
            </a:endParaRPr>
          </a:p>
          <a:p>
            <a:pPr marL="0" indent="0">
              <a:buFont typeface="+mj-lt"/>
              <a:buNone/>
            </a:pPr>
            <a:r>
              <a:rPr lang="en-US" sz="1200" b="1" kern="1200" baseline="0" dirty="0">
                <a:solidFill>
                  <a:schemeClr val="tx1"/>
                </a:solidFill>
                <a:effectLst/>
                <a:latin typeface="+mn-lt"/>
                <a:ea typeface="+mn-ea"/>
                <a:cs typeface="+mn-cs"/>
              </a:rPr>
              <a:t>To train CHW and leaders on Covid</a:t>
            </a:r>
          </a:p>
          <a:p>
            <a:pPr marL="228600" indent="-228600">
              <a:buFont typeface="+mj-lt"/>
              <a:buAutoNum type="arabicPeriod"/>
            </a:pPr>
            <a:r>
              <a:rPr lang="en-US" sz="1200" b="1" kern="1200" baseline="0" dirty="0">
                <a:solidFill>
                  <a:schemeClr val="tx1"/>
                </a:solidFill>
                <a:effectLst/>
                <a:latin typeface="+mn-lt"/>
                <a:ea typeface="+mn-ea"/>
                <a:cs typeface="+mn-cs"/>
              </a:rPr>
              <a:t>Audio Job Aids and mobile phone training</a:t>
            </a:r>
            <a:r>
              <a:rPr lang="en-US" sz="1200" b="0" kern="1200" baseline="0" dirty="0">
                <a:solidFill>
                  <a:schemeClr val="tx1"/>
                </a:solidFill>
                <a:effectLst/>
                <a:latin typeface="+mn-lt"/>
                <a:ea typeface="+mn-ea"/>
                <a:cs typeface="+mn-cs"/>
              </a:rPr>
              <a:t>: using Viamo, for example can have pre-recorded short, weekly training modules for CHW and Leaders</a:t>
            </a:r>
          </a:p>
          <a:p>
            <a:pPr marL="228600" indent="-228600">
              <a:buFont typeface="+mj-lt"/>
              <a:buAutoNum type="arabicPeriod"/>
            </a:pPr>
            <a:endParaRPr lang="en-US" sz="1200" b="0" i="0" kern="1200" baseline="0" dirty="0">
              <a:solidFill>
                <a:schemeClr val="tx1"/>
              </a:solidFill>
              <a:effectLst/>
              <a:latin typeface="+mn-lt"/>
              <a:ea typeface="+mn-ea"/>
              <a:cs typeface="+mn-cs"/>
            </a:endParaRPr>
          </a:p>
          <a:p>
            <a:pPr marL="0" indent="0">
              <a:buFont typeface="+mj-lt"/>
              <a:buNone/>
            </a:pPr>
            <a:r>
              <a:rPr lang="en-US" sz="1200" b="0" i="0" kern="1200" dirty="0">
                <a:solidFill>
                  <a:schemeClr val="tx1"/>
                </a:solidFill>
                <a:effectLst/>
                <a:latin typeface="+mn-lt"/>
                <a:ea typeface="+mn-ea"/>
                <a:cs typeface="+mn-cs"/>
              </a:rPr>
              <a:t>The National Department of Health in South Africa launched </a:t>
            </a:r>
            <a:r>
              <a:rPr lang="en-US" sz="1200" b="0" i="0" kern="1200" dirty="0" err="1">
                <a:solidFill>
                  <a:schemeClr val="tx1"/>
                </a:solidFill>
                <a:effectLst/>
                <a:latin typeface="+mn-lt"/>
                <a:ea typeface="+mn-ea"/>
                <a:cs typeface="+mn-cs"/>
              </a:rPr>
              <a:t>HealthWorkerConnect</a:t>
            </a:r>
            <a:r>
              <a:rPr lang="en-US" sz="1200" b="0" i="0" kern="1200" dirty="0">
                <a:solidFill>
                  <a:schemeClr val="tx1"/>
                </a:solidFill>
                <a:effectLst/>
                <a:latin typeface="+mn-lt"/>
                <a:ea typeface="+mn-ea"/>
                <a:cs typeface="+mn-cs"/>
              </a:rPr>
              <a:t>, a WhatsApp-based service that provides official and up-to-date COVID-19 guidance and information for Health Workers of all cadres. Content includes information on the epidemiology and clinical characteristics of COVID-19, management of suspected cases, management of confirmed cases, infection, prevention &amp; control, recording and reporting, ways to contact specialists, support for health workers under stress and other useful resources.</a:t>
            </a:r>
          </a:p>
          <a:p>
            <a:pPr marL="0" indent="0">
              <a:buFont typeface="+mj-lt"/>
              <a:buNone/>
            </a:pPr>
            <a:endParaRPr lang="en-US" sz="1200" b="0" kern="1200" baseline="0" dirty="0">
              <a:solidFill>
                <a:schemeClr val="tx1"/>
              </a:solidFill>
              <a:effectLst/>
              <a:latin typeface="+mn-lt"/>
              <a:ea typeface="+mn-ea"/>
              <a:cs typeface="+mn-cs"/>
            </a:endParaRPr>
          </a:p>
          <a:p>
            <a:pPr marL="228600" indent="-228600">
              <a:buFont typeface="+mj-lt"/>
              <a:buAutoNum type="arabicPeriod"/>
            </a:pPr>
            <a:r>
              <a:rPr lang="en-US" sz="1200" b="1" kern="1200" baseline="0" dirty="0">
                <a:solidFill>
                  <a:schemeClr val="tx1"/>
                </a:solidFill>
                <a:effectLst/>
                <a:latin typeface="+mn-lt"/>
                <a:ea typeface="+mn-ea"/>
                <a:cs typeface="+mn-cs"/>
              </a:rPr>
              <a:t>Facebook live</a:t>
            </a:r>
            <a:r>
              <a:rPr lang="en-US" sz="1200" b="0" kern="1200" baseline="0" dirty="0">
                <a:solidFill>
                  <a:schemeClr val="tx1"/>
                </a:solidFill>
                <a:effectLst/>
                <a:latin typeface="+mn-lt"/>
                <a:ea typeface="+mn-ea"/>
                <a:cs typeface="+mn-cs"/>
              </a:rPr>
              <a:t>: use livestreamed video in those areas with access and good infrastructure, to train people, where participants can also comment, ask questions. Can also be used with communities</a:t>
            </a:r>
            <a:endParaRPr lang="en-US" sz="1200" b="1" kern="1200" baseline="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Risk communication/SMS/IVR push messaging: Callers in DRC can share demographic information about themselves on Viamo’s 42502 platform that allows the service to push targeted SMS and/or IVR alerts (approved by MOH) to notify community members on new security measures or numbers of cases. Many people living in Kinshasa cannot access the Internet, so these COVID-19 alerts are a vital form of communication.</a:t>
            </a:r>
            <a:r>
              <a:rPr lang="en-US" b="0" dirty="0">
                <a:effectLst/>
              </a:rPr>
              <a:t> </a:t>
            </a:r>
          </a:p>
          <a:p>
            <a:endParaRPr lang="en-US" b="0" dirty="0">
              <a:effectLst/>
            </a:endParaRPr>
          </a:p>
          <a:p>
            <a:endParaRPr lang="en-US" b="0" dirty="0">
              <a:effectLst/>
            </a:endParaRPr>
          </a:p>
          <a:p>
            <a:r>
              <a:rPr lang="en-US" sz="1200" b="0" i="0" u="none" strike="noStrike" kern="1200" dirty="0">
                <a:solidFill>
                  <a:schemeClr val="tx1"/>
                </a:solidFill>
                <a:effectLst/>
                <a:latin typeface="+mn-lt"/>
                <a:ea typeface="+mn-ea"/>
                <a:cs typeface="+mn-cs"/>
              </a:rPr>
              <a:t>Facebook Live is a feature of the Facebook social network that uses the camera on a computer or mobile device to broadcast real-time video to Facebook. Live broadcasters can decide who on Facebook can see their video and use this content to engage their audience during the moments and events that are important to them</a:t>
            </a:r>
            <a:endParaRPr lang="en-US" b="0" dirty="0"/>
          </a:p>
        </p:txBody>
      </p:sp>
    </p:spTree>
    <p:extLst>
      <p:ext uri="{BB962C8B-B14F-4D97-AF65-F5344CB8AC3E}">
        <p14:creationId xmlns:p14="http://schemas.microsoft.com/office/powerpoint/2010/main" val="4140174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defRPr/>
            </a:pPr>
            <a:r>
              <a:rPr lang="en-GB" sz="2200" b="1" dirty="0">
                <a:solidFill>
                  <a:schemeClr val="tx1">
                    <a:lumMod val="50000"/>
                    <a:lumOff val="50000"/>
                  </a:schemeClr>
                </a:solidFill>
              </a:rPr>
              <a:t>Consider networks </a:t>
            </a:r>
            <a:r>
              <a:rPr lang="en-GB" sz="2200" dirty="0">
                <a:solidFill>
                  <a:schemeClr val="tx1">
                    <a:lumMod val="50000"/>
                    <a:lumOff val="50000"/>
                  </a:schemeClr>
                </a:solidFill>
              </a:rPr>
              <a:t>within the health sector, such as CHWs, and outside</a:t>
            </a:r>
            <a:r>
              <a:rPr lang="en-GB" sz="2200" b="1" dirty="0">
                <a:solidFill>
                  <a:schemeClr val="tx1">
                    <a:lumMod val="50000"/>
                    <a:lumOff val="50000"/>
                  </a:schemeClr>
                </a:solidFill>
              </a:rPr>
              <a:t>.</a:t>
            </a:r>
            <a:r>
              <a:rPr lang="en-GB" sz="2200" dirty="0">
                <a:solidFill>
                  <a:schemeClr val="tx1">
                    <a:lumMod val="50000"/>
                    <a:lumOff val="50000"/>
                  </a:schemeClr>
                </a:solidFill>
              </a:rPr>
              <a:t> Examples may include:</a:t>
            </a:r>
          </a:p>
          <a:p>
            <a:pPr lvl="1">
              <a:defRPr/>
            </a:pPr>
            <a:r>
              <a:rPr lang="en-GB" sz="2200" dirty="0">
                <a:solidFill>
                  <a:schemeClr val="tx1">
                    <a:lumMod val="50000"/>
                    <a:lumOff val="50000"/>
                  </a:schemeClr>
                </a:solidFill>
                <a:cs typeface="MS PGothic" charset="0"/>
              </a:rPr>
              <a:t>Youth leaders, social media influencers</a:t>
            </a:r>
          </a:p>
          <a:p>
            <a:pPr lvl="1">
              <a:defRPr/>
            </a:pPr>
            <a:r>
              <a:rPr lang="en-GB" sz="2200" dirty="0">
                <a:solidFill>
                  <a:schemeClr val="tx1">
                    <a:lumMod val="50000"/>
                    <a:lumOff val="50000"/>
                  </a:schemeClr>
                </a:solidFill>
                <a:cs typeface="MS PGothic" charset="0"/>
              </a:rPr>
              <a:t>Spiritual, community and traditional/cultural leaders</a:t>
            </a:r>
          </a:p>
          <a:p>
            <a:pPr lvl="1">
              <a:defRPr/>
            </a:pPr>
            <a:r>
              <a:rPr lang="en-GB" sz="2200" dirty="0">
                <a:solidFill>
                  <a:schemeClr val="tx1">
                    <a:lumMod val="50000"/>
                    <a:lumOff val="50000"/>
                  </a:schemeClr>
                </a:solidFill>
                <a:cs typeface="MS PGothic" charset="0"/>
              </a:rPr>
              <a:t>Community groups, women’s groups, etc.</a:t>
            </a:r>
          </a:p>
          <a:p>
            <a:pPr lvl="1">
              <a:defRPr/>
            </a:pPr>
            <a:r>
              <a:rPr lang="en-GB" sz="2200" dirty="0">
                <a:solidFill>
                  <a:schemeClr val="tx1">
                    <a:lumMod val="50000"/>
                    <a:lumOff val="50000"/>
                  </a:schemeClr>
                </a:solidFill>
                <a:cs typeface="MS PGothic" charset="0"/>
              </a:rPr>
              <a:t>Educational networks such as teachers, parent-teacher associations</a:t>
            </a:r>
          </a:p>
          <a:p>
            <a:pPr lvl="1">
              <a:defRPr/>
            </a:pPr>
            <a:r>
              <a:rPr lang="en-GB" sz="2200" dirty="0">
                <a:solidFill>
                  <a:schemeClr val="tx1">
                    <a:lumMod val="50000"/>
                    <a:lumOff val="50000"/>
                  </a:schemeClr>
                </a:solidFill>
                <a:cs typeface="MS PGothic" charset="0"/>
              </a:rPr>
              <a:t>Peer educators </a:t>
            </a:r>
          </a:p>
          <a:p>
            <a:pPr lvl="1">
              <a:defRPr/>
            </a:pPr>
            <a:r>
              <a:rPr lang="en-GB" sz="2200" dirty="0">
                <a:solidFill>
                  <a:schemeClr val="tx1">
                    <a:lumMod val="50000"/>
                    <a:lumOff val="50000"/>
                  </a:schemeClr>
                </a:solidFill>
                <a:cs typeface="MS PGothic" charset="0"/>
              </a:rPr>
              <a:t>Village or commune development committees</a:t>
            </a:r>
            <a:endParaRPr lang="en-US" sz="2200" dirty="0">
              <a:solidFill>
                <a:schemeClr val="tx1">
                  <a:lumMod val="50000"/>
                  <a:lumOff val="50000"/>
                </a:schemeClr>
              </a:solidFill>
              <a:cs typeface="MS PGothic" charset="0"/>
            </a:endParaRPr>
          </a:p>
          <a:p>
            <a:endParaRPr lang="en-US" dirty="0"/>
          </a:p>
        </p:txBody>
      </p:sp>
    </p:spTree>
    <p:extLst>
      <p:ext uri="{BB962C8B-B14F-4D97-AF65-F5344CB8AC3E}">
        <p14:creationId xmlns:p14="http://schemas.microsoft.com/office/powerpoint/2010/main" val="497344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is happening around them matters as much as what they think themselves, which can also be biased.</a:t>
            </a:r>
            <a:r>
              <a:rPr lang="en-US" dirty="0">
                <a:effectLst/>
              </a:rPr>
              <a:t> </a:t>
            </a:r>
            <a:endParaRPr lang="en-US" dirty="0"/>
          </a:p>
          <a:p>
            <a:endParaRPr lang="en-US" dirty="0"/>
          </a:p>
        </p:txBody>
      </p:sp>
    </p:spTree>
    <p:extLst>
      <p:ext uri="{BB962C8B-B14F-4D97-AF65-F5344CB8AC3E}">
        <p14:creationId xmlns:p14="http://schemas.microsoft.com/office/powerpoint/2010/main" val="3355351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To what degree are we identifying certain key people, for example, community leaders, and connect to medical teams to understand the transmission pathway from the home to the community level and healthcare/health post. It is not a linear pathway but understand key people to play a role in the various points within that pathway, and entry points to communication. </a:t>
            </a:r>
            <a:endParaRPr lang="en-US" dirty="0"/>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Can we identify and build on existing networks of </a:t>
            </a:r>
            <a:r>
              <a:rPr lang="en-US" sz="1200" b="1" i="0" kern="1200" dirty="0">
                <a:solidFill>
                  <a:schemeClr val="tx1"/>
                </a:solidFill>
                <a:effectLst/>
                <a:latin typeface="+mn-lt"/>
                <a:ea typeface="+mn-ea"/>
                <a:cs typeface="+mn-cs"/>
              </a:rPr>
              <a:t>trusted</a:t>
            </a:r>
            <a:r>
              <a:rPr lang="en-US" sz="1200" b="0" i="0" kern="1200" dirty="0">
                <a:solidFill>
                  <a:schemeClr val="tx1"/>
                </a:solidFill>
                <a:effectLst/>
                <a:latin typeface="+mn-lt"/>
                <a:ea typeface="+mn-ea"/>
                <a:cs typeface="+mn-cs"/>
              </a:rPr>
              <a:t> community and religious leaders who can share credible information necessary to prevent the spread of COVID-19? Can these trusted community leaders make the difference in helping their communities believe that COVID-19 is a real threat but that there are ways people can protect themselves? Should we be adding people with conflict mitigation or negotiation skills into the mix along with COVID-19 experts? Can we push back against this wave?</a:t>
            </a:r>
            <a:endParaRPr lang="en-US" dirty="0"/>
          </a:p>
        </p:txBody>
      </p:sp>
    </p:spTree>
    <p:extLst>
      <p:ext uri="{BB962C8B-B14F-4D97-AF65-F5344CB8AC3E}">
        <p14:creationId xmlns:p14="http://schemas.microsoft.com/office/powerpoint/2010/main" val="1444386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6893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risk communication messages for Covid-19 based on WHO guidance, including from its non-pharmaceutical interventions guidance. There are currently</a:t>
            </a:r>
            <a:r>
              <a:rPr lang="en-US" baseline="0" dirty="0"/>
              <a:t> </a:t>
            </a:r>
            <a:r>
              <a:rPr lang="en-US" dirty="0"/>
              <a:t>discussions</a:t>
            </a:r>
            <a:r>
              <a:rPr lang="en-US" baseline="0" dirty="0"/>
              <a:t> of development of a global good document with messages, and possibly expanding messages to not just WHO/CDC but for example partners like CORE group</a:t>
            </a:r>
            <a:endParaRPr lang="en-US" dirty="0"/>
          </a:p>
        </p:txBody>
      </p:sp>
    </p:spTree>
    <p:extLst>
      <p:ext uri="{BB962C8B-B14F-4D97-AF65-F5344CB8AC3E}">
        <p14:creationId xmlns:p14="http://schemas.microsoft.com/office/powerpoint/2010/main" val="17119596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 what are the potential barriers to recommended behaviors?</a:t>
            </a:r>
            <a:r>
              <a:rPr lang="en-US" dirty="0">
                <a:effectLst/>
              </a:rPr>
              <a:t> </a:t>
            </a:r>
            <a:r>
              <a:rPr lang="en-US" sz="1200" dirty="0">
                <a:solidFill>
                  <a:schemeClr val="tx1"/>
                </a:solidFill>
              </a:rPr>
              <a:t>It is important that recommended actions in pandemic plans are accepted by the public and can be realistically executed at the community level. Populations best understand how they will be affected by a public health emergency and can identify barriers to current public health recommendations, placing them in a position to create innovative mitigation strategies. People will tailor risk reduction strategies to their personal circumstances.</a:t>
            </a:r>
          </a:p>
          <a:p>
            <a:endParaRPr lang="en-US" dirty="0"/>
          </a:p>
        </p:txBody>
      </p:sp>
    </p:spTree>
    <p:extLst>
      <p:ext uri="{BB962C8B-B14F-4D97-AF65-F5344CB8AC3E}">
        <p14:creationId xmlns:p14="http://schemas.microsoft.com/office/powerpoint/2010/main" val="158839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Wingdings" charset="2"/>
              <a:buNone/>
            </a:pPr>
            <a:r>
              <a:rPr lang="en-US" sz="1200" b="0" dirty="0"/>
              <a:t>FACILITATOR NOTES</a:t>
            </a:r>
          </a:p>
          <a:p>
            <a:r>
              <a:rPr lang="en-US" sz="1200" kern="1200" dirty="0">
                <a:solidFill>
                  <a:schemeClr val="tx1"/>
                </a:solidFill>
                <a:effectLst/>
                <a:latin typeface="Times New Roman"/>
                <a:ea typeface="ＭＳ Ｐゴシック"/>
                <a:cs typeface="Times New Roman"/>
              </a:rPr>
              <a:t> </a:t>
            </a:r>
            <a:endParaRPr lang="en-GB" sz="1200" kern="1200" dirty="0">
              <a:solidFill>
                <a:schemeClr val="tx1"/>
              </a:solidFill>
              <a:effectLst/>
              <a:latin typeface="Times New Roman"/>
              <a:ea typeface="ＭＳ Ｐゴシック"/>
              <a:cs typeface="Times New Roman"/>
            </a:endParaRPr>
          </a:p>
          <a:p>
            <a:pPr marL="171450" indent="-171450" fontAlgn="base">
              <a:buFont typeface="Arial"/>
              <a:buChar char="•"/>
              <a:defRPr/>
            </a:pPr>
            <a:r>
              <a:rPr lang="en-GB" sz="1200" b="1" kern="1200" dirty="0">
                <a:solidFill>
                  <a:schemeClr val="tx1"/>
                </a:solidFill>
                <a:effectLst/>
                <a:latin typeface="Times New Roman"/>
                <a:ea typeface="ＭＳ Ｐゴシック"/>
                <a:cs typeface="Times New Roman"/>
              </a:rPr>
              <a:t>Existing knowledge:</a:t>
            </a:r>
            <a:r>
              <a:rPr lang="en-GB" sz="1200" kern="1200" dirty="0">
                <a:solidFill>
                  <a:schemeClr val="tx1"/>
                </a:solidFill>
                <a:effectLst/>
                <a:latin typeface="Times New Roman"/>
                <a:ea typeface="ＭＳ Ｐゴシック"/>
                <a:cs typeface="Times New Roman"/>
              </a:rPr>
              <a:t> Know the level of knowledge people already have about coronavirus so you do not just repeat information they already have. Find out what the gaps in knowledge are and what questions they have about the virus and respond to these.</a:t>
            </a:r>
            <a:r>
              <a:rPr lang="en-GB" dirty="0">
                <a:latin typeface="Times New Roman"/>
                <a:ea typeface="ＭＳ Ｐゴシック"/>
                <a:cs typeface="Times New Roman"/>
              </a:rPr>
              <a:t> </a:t>
            </a:r>
          </a:p>
          <a:p>
            <a:pPr fontAlgn="base">
              <a:defRPr/>
            </a:pPr>
            <a:endParaRPr lang="en-US" b="1" dirty="0">
              <a:latin typeface="Times New Roman" pitchFamily="18" charset="0"/>
              <a:ea typeface="ＭＳ Ｐゴシック" charset="-128"/>
              <a:cs typeface="ＭＳ Ｐゴシック" charset="0"/>
            </a:endParaRPr>
          </a:p>
          <a:p>
            <a:pPr marL="171450" marR="0" lvl="0" indent="-171450" algn="l" defTabSz="914400" rtl="0" eaLnBrk="1" fontAlgn="base" latinLnBrk="0" hangingPunct="1">
              <a:lnSpc>
                <a:spcPct val="100000"/>
              </a:lnSpc>
              <a:spcBef>
                <a:spcPts val="0"/>
              </a:spcBef>
              <a:spcAft>
                <a:spcPts val="0"/>
              </a:spcAft>
              <a:buClrTx/>
              <a:buSzTx/>
              <a:buFont typeface="Arial"/>
              <a:buChar char="•"/>
              <a:tabLst/>
              <a:defRPr/>
            </a:pPr>
            <a:r>
              <a:rPr lang="en-GB" sz="1200" b="1" kern="1200" dirty="0">
                <a:solidFill>
                  <a:schemeClr val="tx1"/>
                </a:solidFill>
                <a:effectLst/>
                <a:latin typeface="Times New Roman"/>
                <a:ea typeface="ＭＳ Ｐゴシック"/>
                <a:cs typeface="Times New Roman"/>
              </a:rPr>
              <a:t>Communicate the threat:</a:t>
            </a:r>
            <a:r>
              <a:rPr lang="en-GB" sz="1200" kern="1200" dirty="0">
                <a:solidFill>
                  <a:schemeClr val="tx1"/>
                </a:solidFill>
                <a:effectLst/>
                <a:latin typeface="Times New Roman"/>
                <a:ea typeface="ＭＳ Ｐゴシック"/>
                <a:cs typeface="Times New Roman"/>
              </a:rPr>
              <a:t> be clear about the danger or risk if people don’t follow the advice, e.g., “if you don’t stay at home you increase your risk of catching coronavirus – and the risk you will infect other people.” </a:t>
            </a:r>
            <a:r>
              <a:rPr lang="en-GB" sz="1200" b="0" kern="1200" dirty="0">
                <a:solidFill>
                  <a:schemeClr val="tx1"/>
                </a:solidFill>
                <a:effectLst/>
                <a:latin typeface="Times New Roman"/>
                <a:ea typeface="ＭＳ Ｐゴシック"/>
                <a:cs typeface="Times New Roman"/>
              </a:rPr>
              <a:t>This is one the main differences from messaging in development or non-emergencies – in a crisis</a:t>
            </a:r>
            <a:r>
              <a:rPr lang="en-GB" sz="1200" b="0" kern="1200" baseline="0" dirty="0">
                <a:solidFill>
                  <a:schemeClr val="tx1"/>
                </a:solidFill>
                <a:effectLst/>
                <a:latin typeface="Times New Roman"/>
                <a:ea typeface="ＭＳ Ｐゴシック"/>
                <a:cs typeface="Times New Roman"/>
              </a:rPr>
              <a:t> situation you need to clearly communicate the risk people face</a:t>
            </a:r>
            <a:r>
              <a:rPr lang="en-GB" dirty="0">
                <a:latin typeface="Times New Roman"/>
                <a:ea typeface="ＭＳ Ｐゴシック"/>
                <a:cs typeface="Times New Roman"/>
              </a:rPr>
              <a:t>. However  be careful to strike a balance between COVID-19 being 'deadly' and 'most people will have mild symptoms'. You want people to take it seriously but not feel scared or hopeless.</a:t>
            </a:r>
            <a:endParaRPr lang="en-GB" sz="1200" b="0" kern="1200" baseline="0" dirty="0">
              <a:solidFill>
                <a:schemeClr val="tx1"/>
              </a:solidFill>
              <a:effectLst/>
              <a:latin typeface="Times New Roman" pitchFamily="18" charset="0"/>
              <a:ea typeface="ＭＳ Ｐゴシック" charset="-128"/>
              <a:cs typeface="Times New Roman"/>
            </a:endParaRPr>
          </a:p>
          <a:p>
            <a:pPr fontAlgn="base"/>
            <a:r>
              <a:rPr lang="en-US" sz="1200" kern="1200" dirty="0">
                <a:solidFill>
                  <a:schemeClr val="tx1"/>
                </a:solidFill>
                <a:effectLst/>
                <a:latin typeface="Times New Roman"/>
                <a:ea typeface="ＭＳ Ｐゴシック"/>
                <a:cs typeface="Times New Roman"/>
              </a:rPr>
              <a:t> </a:t>
            </a:r>
            <a:endParaRPr lang="en-GB" sz="1200" kern="1200" dirty="0">
              <a:solidFill>
                <a:schemeClr val="tx1"/>
              </a:solidFill>
              <a:effectLst/>
              <a:latin typeface="Times New Roman"/>
              <a:ea typeface="ＭＳ Ｐゴシック"/>
              <a:cs typeface="Times New Roman"/>
            </a:endParaRPr>
          </a:p>
          <a:p>
            <a:pPr marL="171450" indent="-171450" eaLnBrk="0" fontAlgn="base" hangingPunct="0">
              <a:spcBef>
                <a:spcPct val="30000"/>
              </a:spcBef>
              <a:spcAft>
                <a:spcPct val="0"/>
              </a:spcAft>
              <a:buFont typeface="Arial"/>
              <a:buChar char="•"/>
              <a:defRPr/>
            </a:pPr>
            <a:r>
              <a:rPr lang="en-US" sz="1200" b="1" kern="1200" dirty="0">
                <a:solidFill>
                  <a:schemeClr val="tx1"/>
                </a:solidFill>
                <a:effectLst/>
                <a:latin typeface="Times New Roman"/>
                <a:ea typeface="ＭＳ Ｐゴシック"/>
                <a:cs typeface="Times New Roman"/>
              </a:rPr>
              <a:t>Provide a call to action:</a:t>
            </a:r>
            <a:r>
              <a:rPr lang="en-US" sz="1200" kern="1200" dirty="0">
                <a:solidFill>
                  <a:schemeClr val="tx1"/>
                </a:solidFill>
                <a:effectLst/>
                <a:latin typeface="Times New Roman"/>
                <a:ea typeface="ＭＳ Ｐゴシック"/>
                <a:cs typeface="Times New Roman"/>
              </a:rPr>
              <a:t> </a:t>
            </a:r>
            <a:r>
              <a:rPr lang="en-GB" sz="1200" kern="1200" dirty="0">
                <a:solidFill>
                  <a:schemeClr val="tx1"/>
                </a:solidFill>
                <a:effectLst/>
                <a:latin typeface="Times New Roman"/>
                <a:ea typeface="ＭＳ Ｐゴシック"/>
                <a:cs typeface="Times New Roman"/>
              </a:rPr>
              <a:t>C</a:t>
            </a:r>
            <a:r>
              <a:rPr lang="en-GB" sz="1200" dirty="0"/>
              <a:t>lear and practical action you want people to take.</a:t>
            </a:r>
            <a:r>
              <a:rPr lang="en-GB" sz="1200" baseline="0" dirty="0"/>
              <a:t> </a:t>
            </a:r>
            <a:r>
              <a:rPr lang="en-US" sz="1200" kern="1200" dirty="0">
                <a:solidFill>
                  <a:schemeClr val="tx1"/>
                </a:solidFill>
                <a:effectLst/>
                <a:latin typeface="Times New Roman"/>
                <a:ea typeface="ＭＳ Ｐゴシック"/>
                <a:cs typeface="Times New Roman"/>
              </a:rPr>
              <a:t>Providing a call to action tells community members what they can do to achieve the benefit.</a:t>
            </a:r>
            <a:r>
              <a:rPr lang="en-US" dirty="0">
                <a:latin typeface="Times New Roman"/>
                <a:ea typeface="ＭＳ Ｐゴシック"/>
                <a:cs typeface="Times New Roman"/>
              </a:rPr>
              <a:t>  </a:t>
            </a:r>
            <a:r>
              <a:rPr lang="en-US" sz="1200" kern="1200" dirty="0">
                <a:solidFill>
                  <a:schemeClr val="tx1"/>
                </a:solidFill>
                <a:effectLst/>
                <a:latin typeface="Times New Roman"/>
                <a:ea typeface="ＭＳ Ｐゴシック"/>
                <a:cs typeface="Times New Roman"/>
              </a:rPr>
              <a:t> This could be ‘wash your hands</a:t>
            </a:r>
            <a:r>
              <a:rPr lang="en-GB" sz="1200" kern="1200" dirty="0">
                <a:solidFill>
                  <a:schemeClr val="tx1"/>
                </a:solidFill>
                <a:effectLst/>
                <a:latin typeface="Times New Roman"/>
                <a:ea typeface="ＭＳ Ｐゴシック"/>
                <a:cs typeface="Times New Roman"/>
              </a:rPr>
              <a:t> to protect against coronavirus’</a:t>
            </a:r>
          </a:p>
          <a:p>
            <a:r>
              <a:rPr lang="en-GB" sz="1200" kern="1200" dirty="0">
                <a:solidFill>
                  <a:schemeClr val="tx1"/>
                </a:solidFill>
                <a:effectLst/>
                <a:latin typeface="Times New Roman"/>
                <a:ea typeface="ＭＳ Ｐゴシック"/>
                <a:cs typeface="Times New Roman"/>
              </a:rPr>
              <a:t> </a:t>
            </a: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en-US" sz="1200" b="1" kern="1200" dirty="0">
                <a:solidFill>
                  <a:schemeClr val="tx1"/>
                </a:solidFill>
                <a:effectLst/>
                <a:latin typeface="Times New Roman"/>
                <a:ea typeface="ＭＳ Ｐゴシック"/>
                <a:cs typeface="Times New Roman"/>
              </a:rPr>
              <a:t>Explain why:</a:t>
            </a:r>
            <a:r>
              <a:rPr lang="en-US" sz="1200" kern="1200" dirty="0">
                <a:solidFill>
                  <a:schemeClr val="tx1"/>
                </a:solidFill>
                <a:effectLst/>
                <a:latin typeface="Times New Roman"/>
                <a:ea typeface="ＭＳ Ｐゴシック"/>
                <a:cs typeface="Times New Roman"/>
              </a:rPr>
              <a:t> What do people gain by following your advice?</a:t>
            </a:r>
            <a:r>
              <a:rPr lang="en-US" sz="1200" kern="1200" baseline="0" dirty="0">
                <a:solidFill>
                  <a:schemeClr val="tx1"/>
                </a:solidFill>
                <a:effectLst/>
                <a:latin typeface="Times New Roman"/>
                <a:ea typeface="ＭＳ Ｐゴシック"/>
                <a:cs typeface="Times New Roman"/>
              </a:rPr>
              <a:t> </a:t>
            </a:r>
            <a:r>
              <a:rPr lang="en-US" sz="1200" kern="1200" dirty="0">
                <a:solidFill>
                  <a:schemeClr val="tx1"/>
                </a:solidFill>
                <a:effectLst/>
                <a:latin typeface="Times New Roman"/>
                <a:ea typeface="ＭＳ Ｐゴシック"/>
                <a:cs typeface="Times New Roman"/>
              </a:rPr>
              <a:t>Always explain why you are advocating for a certain behavior, if people understand why it is important to do something they are more likely to do it – for example if people understand that washing their hands before eating stops germs getting from their hands onto their food and into their mouths they will more likely remember than if they just know they should wash their hands before eating, but they don’t know why this is important.</a:t>
            </a: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endParaRPr lang="en-US" sz="1200" kern="1200" dirty="0">
              <a:solidFill>
                <a:schemeClr val="tx1"/>
              </a:solidFill>
              <a:effectLst/>
              <a:latin typeface="Times New Roman" pitchFamily="18" charset="0"/>
              <a:ea typeface="ＭＳ Ｐゴシック" charset="-128"/>
              <a:cs typeface="ＭＳ Ｐゴシック" charset="0"/>
            </a:endParaRPr>
          </a:p>
          <a:p>
            <a:pPr marL="171450" lvl="0" indent="-171450" fontAlgn="base">
              <a:buFont typeface="Arial"/>
              <a:buChar char="•"/>
            </a:pPr>
            <a:r>
              <a:rPr lang="en-GB" sz="1200" b="1" kern="1200" dirty="0">
                <a:solidFill>
                  <a:schemeClr val="tx1"/>
                </a:solidFill>
                <a:effectLst/>
                <a:latin typeface="Times New Roman"/>
                <a:ea typeface="ＭＳ Ｐゴシック"/>
                <a:cs typeface="Times New Roman"/>
              </a:rPr>
              <a:t>Cultural beliefs and practices:</a:t>
            </a:r>
            <a:r>
              <a:rPr lang="en-GB" sz="1200" kern="1200" dirty="0">
                <a:solidFill>
                  <a:schemeClr val="tx1"/>
                </a:solidFill>
                <a:effectLst/>
                <a:latin typeface="Times New Roman"/>
                <a:ea typeface="ＭＳ Ｐゴシック"/>
                <a:cs typeface="Times New Roman"/>
              </a:rPr>
              <a:t> Knowing and understanding the cultural beliefs and practices of the community is very important. Some of these beliefs may act as barriers to what you are trying to achieve. For example in many cultures it is considered rude not to shake hands or kiss on the cheeks when meeting someone. You need to be aware of this in the information you share, explain why these normal practices are dangerous right now, and provide an alternative.</a:t>
            </a:r>
            <a:r>
              <a:rPr lang="en-GB" sz="1200" kern="1200" dirty="0">
                <a:effectLst/>
                <a:latin typeface="Times New Roman" pitchFamily="18" charset="0"/>
                <a:ea typeface="ＭＳ Ｐゴシック" charset="-128"/>
                <a:cs typeface="Times New Roman"/>
              </a:rPr>
              <a:t/>
            </a:r>
            <a:br>
              <a:rPr lang="en-GB" sz="1200" kern="1200" dirty="0">
                <a:effectLst/>
                <a:latin typeface="Times New Roman" pitchFamily="18" charset="0"/>
                <a:ea typeface="ＭＳ Ｐゴシック" charset="-128"/>
                <a:cs typeface="Times New Roman"/>
              </a:rPr>
            </a:br>
            <a:endParaRPr lang="en-GB" sz="1200" kern="1200" dirty="0">
              <a:solidFill>
                <a:schemeClr val="tx1"/>
              </a:solidFill>
              <a:effectLst/>
              <a:latin typeface="Times New Roman" pitchFamily="18" charset="0"/>
              <a:ea typeface="ＭＳ Ｐゴシック" charset="-128"/>
              <a:cs typeface="ＭＳ Ｐゴシック" charset="0"/>
            </a:endParaRP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r>
              <a:rPr lang="en-GB" sz="1200" b="1" kern="1200" dirty="0">
                <a:solidFill>
                  <a:schemeClr val="tx1"/>
                </a:solidFill>
                <a:effectLst/>
                <a:latin typeface="Times New Roman"/>
                <a:ea typeface="ＭＳ Ｐゴシック"/>
                <a:cs typeface="Times New Roman"/>
              </a:rPr>
              <a:t>Feasibility:</a:t>
            </a:r>
            <a:r>
              <a:rPr lang="en-GB" sz="1200" kern="1200" dirty="0">
                <a:solidFill>
                  <a:schemeClr val="tx1"/>
                </a:solidFill>
                <a:effectLst/>
                <a:latin typeface="Times New Roman"/>
                <a:ea typeface="ＭＳ Ｐゴシック"/>
                <a:cs typeface="Times New Roman"/>
              </a:rPr>
              <a:t> Messages need to provide information that people find useful and/or can act upon. There is no point crafting a message that tells people to do something when the situation on the ground makes it impossible for them to follow that advice.</a:t>
            </a:r>
            <a:r>
              <a:rPr lang="en-GB" sz="1200" dirty="0"/>
              <a:t> The classic is telling people to wash their hands with soap</a:t>
            </a:r>
            <a:r>
              <a:rPr lang="en-GB" sz="1200" baseline="0" dirty="0"/>
              <a:t> </a:t>
            </a:r>
            <a:r>
              <a:rPr lang="en-GB" sz="1200" dirty="0"/>
              <a:t>when there is no soap available. Or telling people living in a refugee camp or slum to maintain a 1-2 metre distance from other people. When we tell people to do something that is not possible for them, they will stop listening to us and feel we do not understand their situation.</a:t>
            </a:r>
            <a:endParaRPr lang="en-GB" sz="1200" dirty="0">
              <a:cs typeface="Calibri"/>
            </a:endParaRPr>
          </a:p>
          <a:p>
            <a:pPr marL="171450" marR="0" lvl="0" indent="-171450" algn="l" defTabSz="914400" rtl="0" eaLnBrk="0" fontAlgn="base" latinLnBrk="0" hangingPunct="0">
              <a:lnSpc>
                <a:spcPct val="100000"/>
              </a:lnSpc>
              <a:spcBef>
                <a:spcPct val="30000"/>
              </a:spcBef>
              <a:spcAft>
                <a:spcPct val="0"/>
              </a:spcAft>
              <a:buClrTx/>
              <a:buSzTx/>
              <a:buFont typeface="Arial"/>
              <a:buChar char="•"/>
              <a:tabLst/>
              <a:defRPr/>
            </a:pPr>
            <a:endParaRPr lang="en-GB" sz="1200" dirty="0"/>
          </a:p>
          <a:p>
            <a:pPr marL="171450" indent="-171450" eaLnBrk="0" fontAlgn="base" hangingPunct="0">
              <a:spcBef>
                <a:spcPct val="30000"/>
              </a:spcBef>
              <a:spcAft>
                <a:spcPct val="0"/>
              </a:spcAft>
              <a:buFont typeface="Arial"/>
              <a:buChar char="•"/>
              <a:defRPr/>
            </a:pPr>
            <a:r>
              <a:rPr lang="en-GB" sz="1200" b="1" dirty="0"/>
              <a:t>Update regularly: </a:t>
            </a:r>
            <a:r>
              <a:rPr lang="en-GB" sz="1200" b="0" dirty="0"/>
              <a:t>It is critical that messages are regularly updated and adapted based on the changing situation and feedback from the community. If people just continue to hear the same information over and over again, they will switch off and stop listening to us.</a:t>
            </a:r>
            <a:r>
              <a:rPr lang="en-GB" dirty="0"/>
              <a:t> </a:t>
            </a:r>
            <a:endParaRPr lang="en-GB" sz="1200" b="1" dirty="0"/>
          </a:p>
          <a:p>
            <a:endParaRPr lang="en-GB" dirty="0"/>
          </a:p>
        </p:txBody>
      </p:sp>
    </p:spTree>
    <p:extLst>
      <p:ext uri="{BB962C8B-B14F-4D97-AF65-F5344CB8AC3E}">
        <p14:creationId xmlns:p14="http://schemas.microsoft.com/office/powerpoint/2010/main" val="1567080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1:notes"/>
          <p:cNvSpPr>
            <a:spLocks noGrp="1" noRot="1" noChangeAspect="1"/>
          </p:cNvSpPr>
          <p:nvPr>
            <p:ph type="sldImg" idx="2"/>
          </p:nvPr>
        </p:nvSpPr>
        <p:spPr>
          <a:xfrm>
            <a:off x="-7775575" y="3435350"/>
            <a:ext cx="22906038" cy="17179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21:notes"/>
          <p:cNvSpPr txBox="1">
            <a:spLocks noGrp="1"/>
          </p:cNvSpPr>
          <p:nvPr>
            <p:ph type="body" idx="1"/>
          </p:nvPr>
        </p:nvSpPr>
        <p:spPr>
          <a:xfrm>
            <a:off x="735567" y="21760427"/>
            <a:ext cx="5884532" cy="20615138"/>
          </a:xfrm>
          <a:prstGeom prst="rect">
            <a:avLst/>
          </a:prstGeom>
          <a:noFill/>
          <a:ln>
            <a:noFill/>
          </a:ln>
        </p:spPr>
        <p:txBody>
          <a:bodyPr spcFirstLastPara="1" wrap="square" lIns="176925" tIns="88450" rIns="176925" bIns="88450" anchor="t" anchorCtr="0">
            <a:noAutofit/>
          </a:bodyPr>
          <a:lstStyle/>
          <a:p>
            <a:pPr marL="0" lvl="0" indent="0" algn="l" rtl="0">
              <a:spcBef>
                <a:spcPts val="0"/>
              </a:spcBef>
              <a:spcAft>
                <a:spcPts val="0"/>
              </a:spcAft>
              <a:buNone/>
            </a:pPr>
            <a:r>
              <a:rPr lang="en-GB" dirty="0"/>
              <a:t>Facilitator Notes:</a:t>
            </a:r>
            <a:endParaRPr dirty="0"/>
          </a:p>
          <a:p>
            <a:pPr marL="331768" lvl="0" indent="-331768" algn="l" rtl="0">
              <a:spcBef>
                <a:spcPts val="0"/>
              </a:spcBef>
              <a:spcAft>
                <a:spcPts val="0"/>
              </a:spcAft>
              <a:buClr>
                <a:schemeClr val="dk1"/>
              </a:buClr>
              <a:buSzPts val="1200"/>
              <a:buFont typeface="Arial"/>
              <a:buChar char="•"/>
            </a:pPr>
            <a:r>
              <a:rPr lang="en-GB" dirty="0"/>
              <a:t>For effective risk communication we may have to change the way we do things. E.g. instead of telling people what to do, we can ask the community what they know and think first, and then share key health information with them.</a:t>
            </a:r>
            <a:endParaRPr dirty="0"/>
          </a:p>
          <a:p>
            <a:pPr marL="331768" lvl="0" indent="-255568" algn="l" rtl="0">
              <a:spcBef>
                <a:spcPts val="0"/>
              </a:spcBef>
              <a:spcAft>
                <a:spcPts val="0"/>
              </a:spcAft>
              <a:buClr>
                <a:schemeClr val="dk1"/>
              </a:buClr>
              <a:buSzPts val="1200"/>
              <a:buFont typeface="Arial"/>
              <a:buNone/>
            </a:pPr>
            <a:endParaRPr dirty="0"/>
          </a:p>
          <a:p>
            <a:pPr marL="331768" lvl="0" indent="-331768" algn="l" rtl="0">
              <a:spcBef>
                <a:spcPts val="0"/>
              </a:spcBef>
              <a:spcAft>
                <a:spcPts val="0"/>
              </a:spcAft>
              <a:buClr>
                <a:schemeClr val="dk1"/>
              </a:buClr>
              <a:buSzPts val="2400"/>
              <a:buFont typeface="Arial"/>
              <a:buChar char="•"/>
            </a:pPr>
            <a:r>
              <a:rPr lang="en-GB" sz="2400" dirty="0"/>
              <a:t>Risk communication and community engagement is not about blasting out handwashing messages and raising awareness – we know from Ebola this will not work. Action at the community level will end this epidemic so we as the </a:t>
            </a:r>
            <a:r>
              <a:rPr lang="en-GB" sz="2400" b="1" dirty="0"/>
              <a:t>Red Cross need to </a:t>
            </a:r>
            <a:r>
              <a:rPr lang="en-GB" sz="2400" dirty="0"/>
              <a:t>listen to their ideas, identify community-led solutions and support these to be implemented. </a:t>
            </a:r>
            <a:endParaRPr dirty="0"/>
          </a:p>
          <a:p>
            <a:pPr marL="331768" lvl="0" indent="-179368" algn="l" rtl="0">
              <a:spcBef>
                <a:spcPts val="0"/>
              </a:spcBef>
              <a:spcAft>
                <a:spcPts val="0"/>
              </a:spcAft>
              <a:buClr>
                <a:schemeClr val="dk1"/>
              </a:buClr>
              <a:buSzPts val="2400"/>
              <a:buFont typeface="Arial"/>
              <a:buNone/>
            </a:pPr>
            <a:endParaRPr sz="2400" dirty="0"/>
          </a:p>
          <a:p>
            <a:pPr marL="331768" lvl="0" indent="-331768" algn="l" rtl="0">
              <a:spcBef>
                <a:spcPts val="0"/>
              </a:spcBef>
              <a:spcAft>
                <a:spcPts val="0"/>
              </a:spcAft>
              <a:buClr>
                <a:schemeClr val="dk1"/>
              </a:buClr>
              <a:buSzPts val="2400"/>
              <a:buFont typeface="Arial"/>
              <a:buChar char="•"/>
            </a:pPr>
            <a:r>
              <a:rPr lang="en-GB" sz="2400" dirty="0"/>
              <a:t>The situation is always changing. Health messages written at the start of the epidemic may need to be updated regularly as the situation changes. For example, initial messages was that coronavirus is similar to the flu – the aim of this message was to reduce fear and panic, but we are realising now that this leads some people to dismiss it as not serious or important and so they won’t follow measures like staying at home or hand washing. </a:t>
            </a: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980350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30:notes"/>
          <p:cNvSpPr>
            <a:spLocks noGrp="1" noRot="1" noChangeAspect="1"/>
          </p:cNvSpPr>
          <p:nvPr>
            <p:ph type="sldImg" idx="2"/>
          </p:nvPr>
        </p:nvSpPr>
        <p:spPr>
          <a:xfrm>
            <a:off x="-7775575" y="3435350"/>
            <a:ext cx="22906038" cy="17179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30:notes"/>
          <p:cNvSpPr txBox="1">
            <a:spLocks noGrp="1"/>
          </p:cNvSpPr>
          <p:nvPr>
            <p:ph type="body" idx="1"/>
          </p:nvPr>
        </p:nvSpPr>
        <p:spPr>
          <a:xfrm>
            <a:off x="735567" y="21760427"/>
            <a:ext cx="5884532" cy="20615138"/>
          </a:xfrm>
          <a:prstGeom prst="rect">
            <a:avLst/>
          </a:prstGeom>
          <a:noFill/>
          <a:ln>
            <a:noFill/>
          </a:ln>
        </p:spPr>
        <p:txBody>
          <a:bodyPr spcFirstLastPara="1" wrap="square" lIns="176925" tIns="88450" rIns="176925" bIns="88450" anchor="t" anchorCtr="0">
            <a:noAutofit/>
          </a:bodyPr>
          <a:lstStyle/>
          <a:p>
            <a:pPr marL="0" lvl="0" indent="0" algn="l" rtl="0">
              <a:spcBef>
                <a:spcPts val="0"/>
              </a:spcBef>
              <a:spcAft>
                <a:spcPts val="0"/>
              </a:spcAft>
              <a:buNone/>
            </a:pPr>
            <a:r>
              <a:rPr lang="en-GB" sz="2400" b="1" dirty="0">
                <a:latin typeface="Times New Roman"/>
                <a:ea typeface="Times New Roman"/>
                <a:cs typeface="Times New Roman"/>
                <a:sym typeface="Times New Roman"/>
              </a:rPr>
              <a:t>Facilitator notes</a:t>
            </a:r>
            <a:endParaRPr dirty="0"/>
          </a:p>
          <a:p>
            <a:pPr marL="0" lvl="0" indent="0" algn="l" rtl="0">
              <a:spcBef>
                <a:spcPts val="0"/>
              </a:spcBef>
              <a:spcAft>
                <a:spcPts val="0"/>
              </a:spcAft>
              <a:buNone/>
            </a:pPr>
            <a:endParaRPr sz="2400" b="1" dirty="0">
              <a:latin typeface="Times New Roman"/>
              <a:ea typeface="Times New Roman"/>
              <a:cs typeface="Times New Roman"/>
              <a:sym typeface="Times New Roman"/>
            </a:endParaRPr>
          </a:p>
          <a:p>
            <a:pPr marL="331768" lvl="0" indent="-331768" algn="l" rtl="0">
              <a:spcBef>
                <a:spcPts val="0"/>
              </a:spcBef>
              <a:spcAft>
                <a:spcPts val="0"/>
              </a:spcAft>
              <a:buClr>
                <a:schemeClr val="dk1"/>
              </a:buClr>
              <a:buSzPts val="2400"/>
              <a:buFont typeface="Arial"/>
              <a:buChar char="•"/>
            </a:pPr>
            <a:r>
              <a:rPr lang="en-GB" sz="2400" b="1" dirty="0">
                <a:latin typeface="Times New Roman"/>
                <a:ea typeface="Times New Roman"/>
                <a:cs typeface="Times New Roman"/>
                <a:sym typeface="Times New Roman"/>
              </a:rPr>
              <a:t>How much information can it convey? </a:t>
            </a:r>
            <a:r>
              <a:rPr lang="en-GB" sz="2400" dirty="0">
                <a:latin typeface="Times New Roman"/>
                <a:ea typeface="Times New Roman"/>
                <a:cs typeface="Times New Roman"/>
                <a:sym typeface="Times New Roman"/>
              </a:rPr>
              <a:t>What information do you need to share? If it is simple messages then SMS will work, but if you want to explain complex issues and engage people in conversation this is not the right channel to use</a:t>
            </a:r>
            <a:endParaRPr sz="2400" b="1" dirty="0">
              <a:latin typeface="Times New Roman"/>
              <a:ea typeface="Times New Roman"/>
              <a:cs typeface="Times New Roman"/>
              <a:sym typeface="Times New Roman"/>
            </a:endParaRPr>
          </a:p>
          <a:p>
            <a:pPr marL="331768" lvl="0" indent="-179368" algn="l" rtl="0">
              <a:spcBef>
                <a:spcPts val="0"/>
              </a:spcBef>
              <a:spcAft>
                <a:spcPts val="0"/>
              </a:spcAft>
              <a:buClr>
                <a:schemeClr val="dk1"/>
              </a:buClr>
              <a:buSzPts val="2400"/>
              <a:buFont typeface="Arial"/>
              <a:buNone/>
            </a:pPr>
            <a:endParaRPr sz="2400" b="1" dirty="0">
              <a:latin typeface="Times New Roman"/>
              <a:ea typeface="Times New Roman"/>
              <a:cs typeface="Times New Roman"/>
              <a:sym typeface="Times New Roman"/>
            </a:endParaRPr>
          </a:p>
          <a:p>
            <a:pPr marL="331768" lvl="0" indent="-331768" algn="l" rtl="0">
              <a:spcBef>
                <a:spcPts val="0"/>
              </a:spcBef>
              <a:spcAft>
                <a:spcPts val="0"/>
              </a:spcAft>
              <a:buClr>
                <a:schemeClr val="dk1"/>
              </a:buClr>
              <a:buSzPts val="2400"/>
              <a:buFont typeface="Arial"/>
              <a:buChar char="•"/>
            </a:pPr>
            <a:r>
              <a:rPr lang="en-GB" sz="2400" b="1" dirty="0">
                <a:latin typeface="Times New Roman"/>
                <a:ea typeface="Times New Roman"/>
                <a:cs typeface="Times New Roman"/>
                <a:sym typeface="Times New Roman"/>
              </a:rPr>
              <a:t>Reach: </a:t>
            </a:r>
            <a:r>
              <a:rPr lang="en-GB" sz="2400" dirty="0">
                <a:latin typeface="Times New Roman"/>
                <a:ea typeface="Times New Roman"/>
                <a:cs typeface="Times New Roman"/>
                <a:sym typeface="Times New Roman"/>
              </a:rPr>
              <a:t>Do you need to reach a lot of people quickly – for example to correct a dangerous rumour? If so you need to think about a channel that has mass reach like radio, SMS or social media</a:t>
            </a:r>
            <a:endParaRPr dirty="0"/>
          </a:p>
          <a:p>
            <a:pPr marL="331768" lvl="0" indent="-179368" algn="l" rtl="0">
              <a:spcBef>
                <a:spcPts val="0"/>
              </a:spcBef>
              <a:spcAft>
                <a:spcPts val="0"/>
              </a:spcAft>
              <a:buClr>
                <a:schemeClr val="dk1"/>
              </a:buClr>
              <a:buSzPts val="2400"/>
              <a:buFont typeface="Arial"/>
              <a:buNone/>
            </a:pPr>
            <a:endParaRPr sz="2400" dirty="0">
              <a:latin typeface="Times New Roman"/>
              <a:ea typeface="Times New Roman"/>
              <a:cs typeface="Times New Roman"/>
              <a:sym typeface="Times New Roman"/>
            </a:endParaRPr>
          </a:p>
          <a:p>
            <a:pPr marL="331768" lvl="0" indent="-331768" algn="l" rtl="0">
              <a:spcBef>
                <a:spcPts val="0"/>
              </a:spcBef>
              <a:spcAft>
                <a:spcPts val="0"/>
              </a:spcAft>
              <a:buClr>
                <a:schemeClr val="dk1"/>
              </a:buClr>
              <a:buSzPts val="2400"/>
              <a:buFont typeface="Arial"/>
              <a:buChar char="•"/>
            </a:pPr>
            <a:r>
              <a:rPr lang="en-GB" sz="2400" b="1" dirty="0">
                <a:latin typeface="Times New Roman"/>
                <a:ea typeface="Times New Roman"/>
                <a:cs typeface="Times New Roman"/>
                <a:sym typeface="Times New Roman"/>
              </a:rPr>
              <a:t>Two-way: </a:t>
            </a:r>
            <a:r>
              <a:rPr lang="en-GB" sz="2400" dirty="0">
                <a:latin typeface="Times New Roman"/>
                <a:ea typeface="Times New Roman"/>
                <a:cs typeface="Times New Roman"/>
                <a:sym typeface="Times New Roman"/>
              </a:rPr>
              <a:t>If you want to ask questions and collect feedback then the channel you choose should allow two-way conversations. For example a hotline, face to face or messenger apps. Radio also an option – but is limited in the amount of feedback you collect in one radio show and not everyone who wants to give feedback will be able to.</a:t>
            </a:r>
            <a:endParaRPr sz="2400" b="1" dirty="0">
              <a:latin typeface="Times New Roman"/>
              <a:ea typeface="Times New Roman"/>
              <a:cs typeface="Times New Roman"/>
              <a:sym typeface="Times New Roman"/>
            </a:endParaRPr>
          </a:p>
          <a:p>
            <a:pPr marL="331768" lvl="0" indent="-179368" algn="l" rtl="0">
              <a:spcBef>
                <a:spcPts val="0"/>
              </a:spcBef>
              <a:spcAft>
                <a:spcPts val="0"/>
              </a:spcAft>
              <a:buClr>
                <a:schemeClr val="dk1"/>
              </a:buClr>
              <a:buSzPts val="2400"/>
              <a:buFont typeface="Arial"/>
              <a:buNone/>
            </a:pPr>
            <a:endParaRPr sz="2400" b="1" dirty="0">
              <a:latin typeface="Times New Roman"/>
              <a:ea typeface="Times New Roman"/>
              <a:cs typeface="Times New Roman"/>
              <a:sym typeface="Times New Roman"/>
            </a:endParaRPr>
          </a:p>
          <a:p>
            <a:pPr marL="331768" lvl="0" indent="-331768" algn="l" rtl="0">
              <a:spcBef>
                <a:spcPts val="0"/>
              </a:spcBef>
              <a:spcAft>
                <a:spcPts val="0"/>
              </a:spcAft>
              <a:buClr>
                <a:schemeClr val="dk1"/>
              </a:buClr>
              <a:buSzPts val="2400"/>
              <a:buFont typeface="Arial"/>
              <a:buChar char="•"/>
            </a:pPr>
            <a:r>
              <a:rPr lang="en-GB" sz="2400" b="1" dirty="0">
                <a:latin typeface="Times New Roman"/>
                <a:ea typeface="Times New Roman"/>
                <a:cs typeface="Times New Roman"/>
                <a:sym typeface="Times New Roman"/>
              </a:rPr>
              <a:t>Accessible: </a:t>
            </a:r>
            <a:r>
              <a:rPr lang="en-GB" sz="2400" dirty="0">
                <a:latin typeface="Times New Roman"/>
                <a:ea typeface="Times New Roman"/>
                <a:cs typeface="Times New Roman"/>
                <a:sym typeface="Times New Roman"/>
              </a:rPr>
              <a:t>Can everyone you want to reach use this channel? For example, do people have radios? Batteries or electricity to power them? Can people read? Women, children, disabled or minority language groups might not have access to or use mainstream channels. For example, it might only be appropriate for men to attend community meetings, so you will need to find other ways to engage with women and children.</a:t>
            </a:r>
            <a:endParaRPr dirty="0"/>
          </a:p>
          <a:p>
            <a:pPr marL="0" lvl="0" indent="0" algn="l" rtl="0">
              <a:spcBef>
                <a:spcPts val="0"/>
              </a:spcBef>
              <a:spcAft>
                <a:spcPts val="0"/>
              </a:spcAft>
              <a:buNone/>
            </a:pPr>
            <a:endParaRPr sz="2400" dirty="0">
              <a:latin typeface="Times New Roman"/>
              <a:ea typeface="Times New Roman"/>
              <a:cs typeface="Times New Roman"/>
              <a:sym typeface="Times New Roman"/>
            </a:endParaRPr>
          </a:p>
          <a:p>
            <a:pPr marL="331768" lvl="0" indent="-331768" algn="l" rtl="0">
              <a:spcBef>
                <a:spcPts val="0"/>
              </a:spcBef>
              <a:spcAft>
                <a:spcPts val="0"/>
              </a:spcAft>
              <a:buClr>
                <a:schemeClr val="dk1"/>
              </a:buClr>
              <a:buSzPts val="2400"/>
              <a:buFont typeface="Arial"/>
              <a:buChar char="•"/>
            </a:pPr>
            <a:r>
              <a:rPr lang="en-GB" sz="2400" b="1" dirty="0">
                <a:latin typeface="Times New Roman"/>
                <a:ea typeface="Times New Roman"/>
                <a:cs typeface="Times New Roman"/>
                <a:sym typeface="Times New Roman"/>
              </a:rPr>
              <a:t>Trusted: </a:t>
            </a:r>
            <a:r>
              <a:rPr lang="en-GB" sz="2400" dirty="0">
                <a:latin typeface="Times New Roman"/>
                <a:ea typeface="Times New Roman"/>
                <a:cs typeface="Times New Roman"/>
                <a:sym typeface="Times New Roman"/>
              </a:rPr>
              <a:t>Do people trust the channel? What is the reputation of the channel? Be careful of using state TV if people are suspicious of the government. Or for example, using a religious radio station might alienate members of the community not of that religion. </a:t>
            </a:r>
            <a:endParaRPr dirty="0"/>
          </a:p>
          <a:p>
            <a:pPr marL="331768" lvl="0" indent="-179368" algn="l" rtl="0">
              <a:spcBef>
                <a:spcPts val="0"/>
              </a:spcBef>
              <a:spcAft>
                <a:spcPts val="0"/>
              </a:spcAft>
              <a:buClr>
                <a:schemeClr val="dk1"/>
              </a:buClr>
              <a:buSzPts val="2400"/>
              <a:buFont typeface="Arial"/>
              <a:buNone/>
            </a:pPr>
            <a:endParaRPr sz="2400" dirty="0">
              <a:latin typeface="Times New Roman"/>
              <a:ea typeface="Times New Roman"/>
              <a:cs typeface="Times New Roman"/>
              <a:sym typeface="Times New Roman"/>
            </a:endParaRPr>
          </a:p>
          <a:p>
            <a:pPr marL="331768" lvl="0" indent="-331768" algn="l" rtl="0">
              <a:spcBef>
                <a:spcPts val="0"/>
              </a:spcBef>
              <a:spcAft>
                <a:spcPts val="0"/>
              </a:spcAft>
              <a:buClr>
                <a:schemeClr val="dk1"/>
              </a:buClr>
              <a:buSzPts val="2400"/>
              <a:buFont typeface="Arial"/>
              <a:buChar char="•"/>
            </a:pPr>
            <a:r>
              <a:rPr lang="en-GB" sz="2400" b="1" dirty="0">
                <a:latin typeface="Times New Roman"/>
                <a:ea typeface="Times New Roman"/>
                <a:cs typeface="Times New Roman"/>
                <a:sym typeface="Times New Roman"/>
              </a:rPr>
              <a:t>Context: </a:t>
            </a:r>
            <a:r>
              <a:rPr lang="en-GB" sz="2400" dirty="0">
                <a:latin typeface="Times New Roman"/>
                <a:ea typeface="Times New Roman"/>
                <a:cs typeface="Times New Roman"/>
                <a:sym typeface="Times New Roman"/>
              </a:rPr>
              <a:t>What context are you working in? Do you still have access to communities? Is it safe for volunteer to access communities? Has there been any instances of violence against health staff?</a:t>
            </a:r>
            <a:endParaRPr dirty="0"/>
          </a:p>
          <a:p>
            <a:pPr marL="0" lvl="0" indent="0" algn="l" rtl="0">
              <a:spcBef>
                <a:spcPts val="0"/>
              </a:spcBef>
              <a:spcAft>
                <a:spcPts val="0"/>
              </a:spcAft>
              <a:buNone/>
            </a:pPr>
            <a:endParaRPr sz="2400" dirty="0">
              <a:latin typeface="Times New Roman"/>
              <a:ea typeface="Times New Roman"/>
              <a:cs typeface="Times New Roman"/>
              <a:sym typeface="Times New Roman"/>
            </a:endParaRPr>
          </a:p>
          <a:p>
            <a:pPr marL="331768" lvl="0" indent="-331768" algn="l" rtl="0">
              <a:spcBef>
                <a:spcPts val="0"/>
              </a:spcBef>
              <a:spcAft>
                <a:spcPts val="0"/>
              </a:spcAft>
              <a:buClr>
                <a:schemeClr val="dk1"/>
              </a:buClr>
              <a:buSzPts val="2400"/>
              <a:buFont typeface="Arial"/>
              <a:buChar char="•"/>
            </a:pPr>
            <a:r>
              <a:rPr lang="en-GB" sz="2400" b="1" dirty="0">
                <a:latin typeface="Times New Roman"/>
                <a:ea typeface="Times New Roman"/>
                <a:cs typeface="Times New Roman"/>
                <a:sym typeface="Times New Roman"/>
              </a:rPr>
              <a:t>Language:</a:t>
            </a:r>
            <a:r>
              <a:rPr lang="en-GB" sz="2400" dirty="0">
                <a:latin typeface="Times New Roman"/>
                <a:ea typeface="Times New Roman"/>
                <a:cs typeface="Times New Roman"/>
                <a:sym typeface="Times New Roman"/>
              </a:rPr>
              <a:t> Does the channel use the right language? People much prefer to share and receive information in their native language so you will have much better impact and engagement if you use local languages. </a:t>
            </a:r>
            <a:endParaRPr dirty="0"/>
          </a:p>
        </p:txBody>
      </p:sp>
    </p:spTree>
    <p:extLst>
      <p:ext uri="{BB962C8B-B14F-4D97-AF65-F5344CB8AC3E}">
        <p14:creationId xmlns:p14="http://schemas.microsoft.com/office/powerpoint/2010/main" val="15312825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Importance of understanding what the most used, most trusted and most required communication channels are. (The bottom half here is not really relevant to this point so feel free to remove).</a:t>
            </a:r>
          </a:p>
          <a:p>
            <a:endParaRPr lang="en-US" dirty="0"/>
          </a:p>
        </p:txBody>
      </p:sp>
    </p:spTree>
    <p:extLst>
      <p:ext uri="{BB962C8B-B14F-4D97-AF65-F5344CB8AC3E}">
        <p14:creationId xmlns:p14="http://schemas.microsoft.com/office/powerpoint/2010/main" val="39822203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For example, in Syria/Jordan border, people are still communicating with their phones: SMS and voice. Look at what people are doing and how they are communicating, and understand adaptions to this new reality, how they are perceiving the risk and barriers.</a:t>
            </a:r>
            <a:endParaRPr lang="en-US" dirty="0"/>
          </a:p>
        </p:txBody>
      </p:sp>
    </p:spTree>
    <p:extLst>
      <p:ext uri="{BB962C8B-B14F-4D97-AF65-F5344CB8AC3E}">
        <p14:creationId xmlns:p14="http://schemas.microsoft.com/office/powerpoint/2010/main" val="20364888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sz="1200" b="1"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Optional Considerations Related to Measure 1</a:t>
            </a:r>
            <a:endParaRPr lang="en-US" b="0" dirty="0">
              <a:effectLst/>
            </a:endParaRPr>
          </a:p>
          <a:p>
            <a:pPr rtl="0"/>
            <a:r>
              <a:rPr lang="en-US" sz="1200" b="1" i="1" u="none" strike="noStrike" kern="1200" dirty="0">
                <a:solidFill>
                  <a:schemeClr val="tx1"/>
                </a:solidFill>
                <a:effectLst/>
                <a:latin typeface="+mn-lt"/>
                <a:ea typeface="+mn-ea"/>
                <a:cs typeface="+mn-cs"/>
              </a:rPr>
              <a:t>Before</a:t>
            </a:r>
            <a:r>
              <a:rPr lang="en-US" sz="1200" b="1" i="0" u="none" strike="noStrike" kern="1200" dirty="0">
                <a:solidFill>
                  <a:schemeClr val="tx1"/>
                </a:solidFill>
                <a:effectLst/>
                <a:latin typeface="+mn-lt"/>
                <a:ea typeface="+mn-ea"/>
                <a:cs typeface="+mn-cs"/>
              </a:rPr>
              <a:t>:</a:t>
            </a:r>
            <a:endParaRPr lang="en-US" b="0" dirty="0">
              <a:effectLst/>
            </a:endParaRPr>
          </a:p>
          <a:p>
            <a:pPr rtl="0"/>
            <a:r>
              <a:rPr lang="en-US" sz="1200" b="0" i="0" u="none" strike="noStrike" kern="1200" dirty="0">
                <a:solidFill>
                  <a:schemeClr val="tx1"/>
                </a:solidFill>
                <a:effectLst/>
                <a:latin typeface="+mn-lt"/>
                <a:ea typeface="+mn-ea"/>
                <a:cs typeface="+mn-cs"/>
              </a:rPr>
              <a:t>Advise staff they should not participate if they feel ill or were near anyone with COVID-19 in the past two weeks.</a:t>
            </a:r>
            <a:endParaRPr lang="en-US" b="0" dirty="0">
              <a:effectLst/>
            </a:endParaRPr>
          </a:p>
          <a:p>
            <a:pPr rtl="0"/>
            <a:r>
              <a:rPr lang="en-US" sz="1200" b="0" i="0" u="none" strike="noStrike" kern="1200" dirty="0">
                <a:solidFill>
                  <a:schemeClr val="tx1"/>
                </a:solidFill>
                <a:effectLst/>
                <a:latin typeface="+mn-lt"/>
                <a:ea typeface="+mn-ea"/>
                <a:cs typeface="+mn-cs"/>
              </a:rPr>
              <a:t>Ask community leaders to inform community members to not attend if they feel ill or were in close contact with someone who was ill in the last two weeks.</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Create a simple referral procedure identifying whom to contact and how if a someone feels unwell during the meeting (e.g., a hotline or health post).</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Create a simple procedure to report people who are showing systems of COVID-19 (fever, coughing and shortness of breath), which may require investigation.</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Create a plan to adapt or stop community dialogues in the event of a resurgence of cases or additional public health measures.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Plan to have dedicated isolation spaces for people to wait until support arrives if someone is ill during a community meeting.</a:t>
            </a:r>
            <a:br>
              <a:rPr lang="en-US" sz="1200" b="0" i="0" u="none" strike="noStrike" kern="1200" dirty="0">
                <a:solidFill>
                  <a:schemeClr val="tx1"/>
                </a:solidFill>
                <a:effectLst/>
                <a:latin typeface="+mn-lt"/>
                <a:ea typeface="+mn-ea"/>
                <a:cs typeface="+mn-cs"/>
              </a:rPr>
            </a:br>
            <a:r>
              <a:rPr lang="en-US" sz="1200" b="1" i="1" u="none" strike="noStrike" kern="1200" dirty="0">
                <a:solidFill>
                  <a:schemeClr val="tx1"/>
                </a:solidFill>
                <a:effectLst/>
                <a:latin typeface="+mn-lt"/>
                <a:ea typeface="+mn-ea"/>
                <a:cs typeface="+mn-cs"/>
              </a:rPr>
              <a:t>During</a:t>
            </a:r>
            <a:r>
              <a:rPr lang="en-US" sz="1200" b="1" i="0" u="none" strike="noStrike" kern="1200" dirty="0">
                <a:solidFill>
                  <a:schemeClr val="tx1"/>
                </a:solidFill>
                <a:effectLst/>
                <a:latin typeface="+mn-lt"/>
                <a:ea typeface="+mn-ea"/>
                <a:cs typeface="+mn-cs"/>
              </a:rPr>
              <a:t>:</a:t>
            </a:r>
            <a:endParaRPr lang="en-US" b="0" dirty="0">
              <a:effectLst/>
            </a:endParaRPr>
          </a:p>
          <a:p>
            <a:pPr rtl="0"/>
            <a:r>
              <a:rPr lang="en-US" sz="1200" b="0" i="0" u="none" strike="noStrike" kern="1200" dirty="0">
                <a:solidFill>
                  <a:schemeClr val="tx1"/>
                </a:solidFill>
                <a:effectLst/>
                <a:latin typeface="+mn-lt"/>
                <a:ea typeface="+mn-ea"/>
                <a:cs typeface="+mn-cs"/>
              </a:rPr>
              <a:t>Prohibit participant(s) who display symptoms of COVID-19, such as a cough, fever, or shortness of breath, from attending. Advise them on how to avoid infecting other people within the household.</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Screen participants by asking them if they feel ill with symptoms of COVID-19, such as a cough, fever, or shortness of breath, or if they’ve come into contact with someone who has symptoms or is ill with COVID-19 within the past two weeks, and take action to prohibit attendance if so. </a:t>
            </a:r>
          </a:p>
          <a:p>
            <a:pPr rtl="0"/>
            <a:r>
              <a:rPr lang="en-US" sz="1200" b="1" i="1" u="none" strike="noStrike" kern="1200" dirty="0">
                <a:solidFill>
                  <a:schemeClr val="tx1"/>
                </a:solidFill>
                <a:effectLst/>
                <a:latin typeface="+mn-lt"/>
                <a:ea typeface="+mn-ea"/>
                <a:cs typeface="+mn-cs"/>
              </a:rPr>
              <a:t>After</a:t>
            </a:r>
            <a:r>
              <a:rPr lang="en-US" sz="1200" b="0" i="0" u="none" strike="noStrike" kern="1200" dirty="0">
                <a:solidFill>
                  <a:schemeClr val="tx1"/>
                </a:solidFill>
                <a:effectLst/>
                <a:latin typeface="+mn-lt"/>
                <a:ea typeface="+mn-ea"/>
                <a:cs typeface="+mn-cs"/>
              </a:rPr>
              <a:t>:</a:t>
            </a:r>
            <a:endParaRPr lang="en-US" b="0" dirty="0">
              <a:effectLst/>
            </a:endParaRPr>
          </a:p>
          <a:p>
            <a:pPr rtl="0"/>
            <a:r>
              <a:rPr lang="en-US" sz="1200" b="0" i="0" u="none" strike="noStrike" kern="1200" dirty="0">
                <a:solidFill>
                  <a:schemeClr val="tx1"/>
                </a:solidFill>
                <a:effectLst/>
                <a:latin typeface="+mn-lt"/>
                <a:ea typeface="+mn-ea"/>
                <a:cs typeface="+mn-cs"/>
              </a:rPr>
              <a:t>Refer all suspected COVID-19 cases for investigation/testing if it is possible in that setting.</a:t>
            </a:r>
            <a:endParaRPr lang="en-US" b="0" dirty="0">
              <a:effectLst/>
            </a:endParaRPr>
          </a:p>
          <a:p>
            <a:endParaRPr lang="en-US" dirty="0"/>
          </a:p>
          <a:p>
            <a:pPr rtl="0"/>
            <a:r>
              <a:rPr lang="en-US" sz="1200" b="1" i="0" u="none" strike="noStrike" kern="1200" dirty="0">
                <a:solidFill>
                  <a:schemeClr val="tx1"/>
                </a:solidFill>
                <a:effectLst/>
                <a:latin typeface="+mn-lt"/>
                <a:ea typeface="+mn-ea"/>
                <a:cs typeface="+mn-cs"/>
              </a:rPr>
              <a:t>Optional Considerations Related to Measure 2</a:t>
            </a:r>
            <a:br>
              <a:rPr lang="en-US" sz="1200" b="1" i="0" u="none" strike="noStrike" kern="1200" dirty="0">
                <a:solidFill>
                  <a:schemeClr val="tx1"/>
                </a:solidFill>
                <a:effectLst/>
                <a:latin typeface="+mn-lt"/>
                <a:ea typeface="+mn-ea"/>
                <a:cs typeface="+mn-cs"/>
              </a:rPr>
            </a:br>
            <a:r>
              <a:rPr lang="en-US" sz="1200" b="1" i="1" u="none" strike="noStrike" kern="1200" dirty="0">
                <a:solidFill>
                  <a:schemeClr val="tx1"/>
                </a:solidFill>
                <a:effectLst/>
                <a:latin typeface="+mn-lt"/>
                <a:ea typeface="+mn-ea"/>
                <a:cs typeface="+mn-cs"/>
              </a:rPr>
              <a:t>Before</a:t>
            </a:r>
            <a:endParaRPr lang="en-US" b="0" dirty="0">
              <a:effectLst/>
            </a:endParaRPr>
          </a:p>
          <a:p>
            <a:pPr rtl="0"/>
            <a:r>
              <a:rPr lang="en-US" sz="1200" b="0" i="0" u="none" strike="noStrike" kern="1200" dirty="0">
                <a:solidFill>
                  <a:schemeClr val="tx1"/>
                </a:solidFill>
                <a:effectLst/>
                <a:latin typeface="+mn-lt"/>
                <a:ea typeface="+mn-ea"/>
                <a:cs typeface="+mn-cs"/>
              </a:rPr>
              <a:t>Work with formal or informal community leaders to select a meeting site that is outdoors and spacious. </a:t>
            </a:r>
            <a:endParaRPr lang="en-US" b="0" dirty="0">
              <a:effectLst/>
            </a:endParaRPr>
          </a:p>
          <a:p>
            <a:pPr rtl="0"/>
            <a:r>
              <a:rPr lang="en-US" sz="1200" b="0" i="0" u="none" strike="noStrike" kern="1200" dirty="0">
                <a:solidFill>
                  <a:schemeClr val="tx1"/>
                </a:solidFill>
                <a:effectLst/>
                <a:latin typeface="+mn-lt"/>
                <a:ea typeface="+mn-ea"/>
                <a:cs typeface="+mn-cs"/>
              </a:rPr>
              <a:t>If the meeting needs to be held indoors (e.g., in urban areas), ensure space is or can be ventilated and consider supplying and promoting facemasks.</a:t>
            </a:r>
          </a:p>
          <a:p>
            <a:pPr rtl="0"/>
            <a:r>
              <a:rPr lang="en-US" sz="1200" b="0" i="0" u="none" strike="noStrike" kern="1200" dirty="0">
                <a:solidFill>
                  <a:schemeClr val="tx1"/>
                </a:solidFill>
                <a:effectLst/>
                <a:latin typeface="+mn-lt"/>
                <a:ea typeface="+mn-ea"/>
                <a:cs typeface="+mn-cs"/>
              </a:rPr>
              <a:t>Ensure directional flow (1-way flow) to meeting space if meeting is indoors or in a semi-enclosed area with proper ventilation.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Provide barriers and use chairs, chalk, tape, sticks, mats or any other means to demarcate clear separation of participants to sit or stand at least between 1-2 meters apart. </a:t>
            </a:r>
          </a:p>
          <a:p>
            <a:pPr rtl="0"/>
            <a:r>
              <a:rPr lang="en-US" sz="1200" b="0" i="0" u="none" strike="noStrike" kern="1200" dirty="0">
                <a:solidFill>
                  <a:schemeClr val="tx1"/>
                </a:solidFill>
                <a:effectLst/>
                <a:latin typeface="+mn-lt"/>
                <a:ea typeface="+mn-ea"/>
                <a:cs typeface="+mn-cs"/>
              </a:rPr>
              <a:t>Restrict number of participants, based on national guidelines and recommendations (e.g., between 5-10 participants and no more than 2 facilitators).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Plan to conduct meetings in shifts so the same group of people are exposed only to each other.</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Limit time duration of meetings to half the time it would normally take for a community meetings.</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Limit the number of community meetings to not more than 2 per day.</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Ensure children stay with caregivers and are separated from other adults or children (e.g., using mats and supervising children so they do not roam).</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Avoid setting up meetings that require travel outside of community or region.</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If staff and volunteers must travel with public transportation, make personal protective equipment (e.g., gloves, masks, etc.) available to them.</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Determine essential functions of meetings in advance, and limit meetings to these essential functions only.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Plan to conduct part or all of the dialogues using remote options (e.g., interactive radio, WhatsApp discussion groups), where possible.</a:t>
            </a:r>
            <a:r>
              <a:rPr lang="en-US" dirty="0"/>
              <a:t/>
            </a:r>
            <a:br>
              <a:rPr lang="en-US" dirty="0"/>
            </a:br>
            <a:r>
              <a:rPr lang="en-US" sz="1200" b="1" i="1" u="none" strike="noStrike" kern="1200" dirty="0">
                <a:solidFill>
                  <a:schemeClr val="tx1"/>
                </a:solidFill>
                <a:effectLst/>
                <a:latin typeface="+mn-lt"/>
                <a:ea typeface="+mn-ea"/>
                <a:cs typeface="+mn-cs"/>
              </a:rPr>
              <a:t>During</a:t>
            </a:r>
            <a:r>
              <a:rPr lang="en-US" sz="1200" b="1" i="0" u="none" strike="noStrike" kern="1200" dirty="0">
                <a:solidFill>
                  <a:schemeClr val="tx1"/>
                </a:solidFill>
                <a:effectLst/>
                <a:latin typeface="+mn-lt"/>
                <a:ea typeface="+mn-ea"/>
                <a:cs typeface="+mn-cs"/>
              </a:rPr>
              <a:t>:</a:t>
            </a:r>
            <a:endParaRPr lang="en-US" b="0" dirty="0">
              <a:effectLst/>
            </a:endParaRPr>
          </a:p>
          <a:p>
            <a:pPr rtl="0"/>
            <a:r>
              <a:rPr lang="en-US" sz="1200" b="0" i="0" u="none" strike="noStrike" kern="1200" dirty="0">
                <a:solidFill>
                  <a:schemeClr val="tx1"/>
                </a:solidFill>
                <a:effectLst/>
                <a:latin typeface="+mn-lt"/>
                <a:ea typeface="+mn-ea"/>
                <a:cs typeface="+mn-cs"/>
              </a:rPr>
              <a:t>Ensure people are at least between 1-2 meters away from others at all times. Facilitators should also maintain a distance of between 1-2 meters from participants and from each other.</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Limit the number of people who handle transfer of objects (e.g., food, products) to participants.</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Discourage private social gatherings (e.g., shared family meals, childcare services) connected to the community meetings.</a:t>
            </a:r>
            <a:br>
              <a:rPr lang="en-US" sz="1200" b="0" i="0" u="none" strike="noStrike" kern="1200" dirty="0">
                <a:solidFill>
                  <a:schemeClr val="tx1"/>
                </a:solidFill>
                <a:effectLst/>
                <a:latin typeface="+mn-lt"/>
                <a:ea typeface="+mn-ea"/>
                <a:cs typeface="+mn-cs"/>
              </a:rPr>
            </a:br>
            <a:r>
              <a:rPr lang="en-US" sz="1200" b="1" i="1" u="none" strike="noStrike" kern="1200" dirty="0">
                <a:solidFill>
                  <a:schemeClr val="tx1"/>
                </a:solidFill>
                <a:effectLst/>
                <a:latin typeface="+mn-lt"/>
                <a:ea typeface="+mn-ea"/>
                <a:cs typeface="+mn-cs"/>
              </a:rPr>
              <a:t>After</a:t>
            </a:r>
            <a:r>
              <a:rPr lang="en-US" sz="1200" b="0" i="0" u="none" strike="noStrike" kern="1200" dirty="0">
                <a:solidFill>
                  <a:schemeClr val="tx1"/>
                </a:solidFill>
                <a:effectLst/>
                <a:latin typeface="+mn-lt"/>
                <a:ea typeface="+mn-ea"/>
                <a:cs typeface="+mn-cs"/>
              </a:rPr>
              <a:t>:</a:t>
            </a:r>
            <a:endParaRPr lang="en-US" b="0" dirty="0">
              <a:effectLst/>
            </a:endParaRPr>
          </a:p>
          <a:p>
            <a:pPr rtl="0"/>
            <a:r>
              <a:rPr lang="en-US" sz="1200" b="0" i="0" u="none" strike="noStrike" kern="1200" dirty="0">
                <a:solidFill>
                  <a:schemeClr val="tx1"/>
                </a:solidFill>
                <a:effectLst/>
                <a:latin typeface="+mn-lt"/>
                <a:ea typeface="+mn-ea"/>
                <a:cs typeface="+mn-cs"/>
              </a:rPr>
              <a:t>Practice physical distancing on the way home and encourage others to do so.</a:t>
            </a:r>
          </a:p>
          <a:p>
            <a:pPr rtl="0"/>
            <a:endParaRPr lang="en-US" sz="1200" b="0" i="0" u="none" strike="noStrike" kern="1200" dirty="0">
              <a:solidFill>
                <a:schemeClr val="tx1"/>
              </a:solidFill>
              <a:effectLst/>
              <a:latin typeface="+mn-lt"/>
              <a:ea typeface="+mn-ea"/>
              <a:cs typeface="+mn-cs"/>
            </a:endParaRPr>
          </a:p>
          <a:p>
            <a:pPr rtl="0"/>
            <a:r>
              <a:rPr lang="en-US" sz="1200" b="1" i="0" u="none" strike="noStrike" kern="1200" dirty="0">
                <a:solidFill>
                  <a:schemeClr val="tx1"/>
                </a:solidFill>
                <a:effectLst/>
                <a:latin typeface="+mn-lt"/>
                <a:ea typeface="+mn-ea"/>
                <a:cs typeface="+mn-cs"/>
              </a:rPr>
              <a:t>Optional Considerations Related to Measure 3</a:t>
            </a:r>
            <a:endParaRPr lang="en-US" b="0" dirty="0">
              <a:effectLst/>
            </a:endParaRPr>
          </a:p>
          <a:p>
            <a:pPr rtl="0"/>
            <a:r>
              <a:rPr lang="en-US" sz="1200" b="1" i="1" u="none" strike="noStrike" kern="1200" dirty="0">
                <a:solidFill>
                  <a:schemeClr val="tx1"/>
                </a:solidFill>
                <a:effectLst/>
                <a:latin typeface="+mn-lt"/>
                <a:ea typeface="+mn-ea"/>
                <a:cs typeface="+mn-cs"/>
              </a:rPr>
              <a:t>During</a:t>
            </a:r>
            <a:r>
              <a:rPr lang="en-US" sz="1200" b="1" i="0" u="none" strike="noStrike" kern="12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a:t>
            </a:r>
            <a:endParaRPr lang="en-US" b="0" dirty="0">
              <a:effectLst/>
            </a:endParaRPr>
          </a:p>
          <a:p>
            <a:pPr rtl="0"/>
            <a:r>
              <a:rPr lang="en-US" sz="1200" b="0" i="0" u="none" strike="noStrike" kern="1200" dirty="0">
                <a:solidFill>
                  <a:schemeClr val="tx1"/>
                </a:solidFill>
                <a:effectLst/>
                <a:latin typeface="+mn-lt"/>
                <a:ea typeface="+mn-ea"/>
                <a:cs typeface="+mn-cs"/>
              </a:rPr>
              <a:t>Avoid typical physical greetings, such as handshakes, kisses on the cheeks or hugs. Do not touch others, even if socially expected.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Engage community members to develop culturally and socially appropriate alternatives and practice new ways to greet people without touching (for example by a slight bow). </a:t>
            </a:r>
          </a:p>
          <a:p>
            <a:endParaRPr lang="en-US" sz="1200" b="0" i="0" u="none" strike="noStrike" kern="1200" dirty="0">
              <a:solidFill>
                <a:schemeClr val="tx1"/>
              </a:solidFill>
              <a:effectLst/>
              <a:latin typeface="+mn-lt"/>
              <a:ea typeface="+mn-ea"/>
              <a:cs typeface="+mn-cs"/>
            </a:endParaRPr>
          </a:p>
          <a:p>
            <a:pPr rtl="0"/>
            <a:r>
              <a:rPr lang="en-US" sz="1200" b="1" i="1" u="none" strike="noStrike" kern="1200" dirty="0">
                <a:solidFill>
                  <a:schemeClr val="tx1"/>
                </a:solidFill>
                <a:effectLst/>
                <a:latin typeface="+mn-lt"/>
                <a:ea typeface="+mn-ea"/>
                <a:cs typeface="+mn-cs"/>
              </a:rPr>
              <a:t>Note</a:t>
            </a:r>
            <a:r>
              <a:rPr lang="en-US" sz="1200" b="0" i="0" u="none" strike="noStrike" kern="1200" dirty="0">
                <a:solidFill>
                  <a:schemeClr val="tx1"/>
                </a:solidFill>
                <a:effectLst/>
                <a:latin typeface="+mn-lt"/>
                <a:ea typeface="+mn-ea"/>
                <a:cs typeface="+mn-cs"/>
              </a:rPr>
              <a:t>: Consider handmade sanitizers, </a:t>
            </a:r>
            <a:r>
              <a:rPr lang="en-US" sz="1200" b="0" i="0" u="sng" strike="noStrike" kern="1200" dirty="0">
                <a:solidFill>
                  <a:schemeClr val="tx1"/>
                </a:solidFill>
                <a:effectLst/>
                <a:latin typeface="+mn-lt"/>
                <a:ea typeface="+mn-ea"/>
                <a:cs typeface="+mn-cs"/>
                <a:hlinkClick r:id="rId3"/>
              </a:rPr>
              <a:t>tippy taps or other low-tech hand-washing equipment</a:t>
            </a:r>
            <a:r>
              <a:rPr lang="en-US" sz="1200" b="0" i="0" u="none" strike="noStrike" kern="1200" dirty="0">
                <a:solidFill>
                  <a:schemeClr val="tx1"/>
                </a:solidFill>
                <a:effectLst/>
                <a:latin typeface="+mn-lt"/>
                <a:ea typeface="+mn-ea"/>
                <a:cs typeface="+mn-cs"/>
              </a:rPr>
              <a:t> with buckets that collect run-off water.</a:t>
            </a:r>
            <a:r>
              <a:rPr lang="en-US" sz="1200" b="1" i="0" u="none" strike="noStrike" kern="1200" dirty="0">
                <a:solidFill>
                  <a:schemeClr val="tx1"/>
                </a:solidFill>
                <a:effectLst/>
                <a:latin typeface="+mn-lt"/>
                <a:ea typeface="+mn-ea"/>
                <a:cs typeface="+mn-cs"/>
              </a:rPr>
              <a:t/>
            </a:r>
            <a:br>
              <a:rPr lang="en-US" sz="1200" b="1" i="0" u="none" strike="noStrike" kern="1200" dirty="0">
                <a:solidFill>
                  <a:schemeClr val="tx1"/>
                </a:solidFill>
                <a:effectLst/>
                <a:latin typeface="+mn-lt"/>
                <a:ea typeface="+mn-ea"/>
                <a:cs typeface="+mn-cs"/>
              </a:rPr>
            </a:br>
            <a:r>
              <a:rPr lang="en-US" sz="1200" b="1" i="0" u="none" strike="noStrike" kern="1200" dirty="0">
                <a:solidFill>
                  <a:schemeClr val="tx1"/>
                </a:solidFill>
                <a:effectLst/>
                <a:latin typeface="+mn-lt"/>
                <a:ea typeface="+mn-ea"/>
                <a:cs typeface="+mn-cs"/>
              </a:rPr>
              <a:t/>
            </a:r>
            <a:br>
              <a:rPr lang="en-US" sz="1200" b="1" i="0" u="none" strike="noStrike" kern="1200" dirty="0">
                <a:solidFill>
                  <a:schemeClr val="tx1"/>
                </a:solidFill>
                <a:effectLst/>
                <a:latin typeface="+mn-lt"/>
                <a:ea typeface="+mn-ea"/>
                <a:cs typeface="+mn-cs"/>
              </a:rPr>
            </a:br>
            <a:r>
              <a:rPr lang="en-US" sz="1200" b="1" i="0" u="none" strike="noStrike" kern="1200" dirty="0">
                <a:solidFill>
                  <a:schemeClr val="tx1"/>
                </a:solidFill>
                <a:effectLst/>
                <a:latin typeface="+mn-lt"/>
                <a:ea typeface="+mn-ea"/>
                <a:cs typeface="+mn-cs"/>
              </a:rPr>
              <a:t>Optional Considerations Related to Measure 4</a:t>
            </a:r>
            <a:endParaRPr lang="en-US" b="0" dirty="0">
              <a:effectLst/>
            </a:endParaRPr>
          </a:p>
          <a:p>
            <a:pPr rtl="0"/>
            <a:r>
              <a:rPr lang="en-US" sz="1200" b="1" i="1" u="none" strike="noStrike" kern="1200" dirty="0">
                <a:solidFill>
                  <a:schemeClr val="tx1"/>
                </a:solidFill>
                <a:effectLst/>
                <a:latin typeface="+mn-lt"/>
                <a:ea typeface="+mn-ea"/>
                <a:cs typeface="+mn-cs"/>
              </a:rPr>
              <a:t>Before:</a:t>
            </a:r>
            <a:endParaRPr lang="en-US" b="0" dirty="0">
              <a:effectLst/>
            </a:endParaRPr>
          </a:p>
          <a:p>
            <a:pPr rtl="0"/>
            <a:r>
              <a:rPr lang="en-US" sz="1200" b="0" i="0" u="none" strike="noStrike" kern="1200" dirty="0">
                <a:solidFill>
                  <a:schemeClr val="tx1"/>
                </a:solidFill>
                <a:effectLst/>
                <a:latin typeface="+mn-lt"/>
                <a:ea typeface="+mn-ea"/>
                <a:cs typeface="+mn-cs"/>
              </a:rPr>
              <a:t>Identify priority cleaning supplies to disinfect materials that will be shared, identify who will be responsible for cleaning and ensure they have gloves.</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Have a supply plan for the following: hand sanitizer, tissues, soap, paper towels, bins for disposable hygiene products, and hand washing stations. Make sure you have enough supplies to cover all meeting participants including staff, volunteers, or any service providers (e.g., food preparation).</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Ensure hand-washing facilities are near the meeting space, including physical distancing demarcations so people do not group near the stations.</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Avoid serving food or beverages; If any food or beverage is being served for the meeting, ensure people preparing and serving them wash their hands with soap first and wear masks during food or beverage prep and service, and that single serve portions are handed out individually to reduce transmission..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Ensure gloves are available for serving food or beverages, removing rubbish and other cleaning tasks.</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Encourage staff and participants to avoid wearing jewelry, watches, or other things that would need to be cleaned afterwards.</a:t>
            </a:r>
            <a:endParaRPr lang="en-US" b="0" dirty="0">
              <a:effectLst/>
            </a:endParaRPr>
          </a:p>
          <a:p>
            <a:pPr rtl="0"/>
            <a:r>
              <a:rPr lang="en-US" sz="1200" b="1" i="1" u="none" strike="noStrike" kern="1200" dirty="0">
                <a:solidFill>
                  <a:schemeClr val="tx1"/>
                </a:solidFill>
                <a:effectLst/>
                <a:latin typeface="+mn-lt"/>
                <a:ea typeface="+mn-ea"/>
                <a:cs typeface="+mn-cs"/>
              </a:rPr>
              <a:t>During</a:t>
            </a:r>
            <a:r>
              <a:rPr lang="en-US" sz="1200" b="0" i="0" u="none" strike="noStrike" kern="1200" dirty="0">
                <a:solidFill>
                  <a:schemeClr val="tx1"/>
                </a:solidFill>
                <a:effectLst/>
                <a:latin typeface="+mn-lt"/>
                <a:ea typeface="+mn-ea"/>
                <a:cs typeface="+mn-cs"/>
              </a:rPr>
              <a:t>:</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Clean hands after touching surfaces and encourage others to do the same.</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If meals or snacks are served, ensure people wash their hands with soap before distributing and eating, and that rubbish is disposed of safely - e.g., using gloves</a:t>
            </a:r>
            <a:endParaRPr lang="en-US" b="0" dirty="0">
              <a:effectLst/>
            </a:endParaRPr>
          </a:p>
          <a:p>
            <a:pPr rtl="0"/>
            <a:r>
              <a:rPr lang="en-US" sz="1200" b="1" i="0" u="none" strike="noStrike" kern="1200" dirty="0">
                <a:solidFill>
                  <a:schemeClr val="tx1"/>
                </a:solidFill>
                <a:effectLst/>
                <a:latin typeface="+mn-lt"/>
                <a:ea typeface="+mn-ea"/>
                <a:cs typeface="+mn-cs"/>
              </a:rPr>
              <a:t>After</a:t>
            </a:r>
            <a:r>
              <a:rPr lang="en-US" sz="1200" b="0" i="0" u="none" strike="noStrike" kern="1200" dirty="0">
                <a:solidFill>
                  <a:schemeClr val="tx1"/>
                </a:solidFill>
                <a:effectLst/>
                <a:latin typeface="+mn-lt"/>
                <a:ea typeface="+mn-ea"/>
                <a:cs typeface="+mn-cs"/>
              </a:rPr>
              <a:t>:</a:t>
            </a:r>
            <a:endParaRPr lang="en-US" b="0" dirty="0">
              <a:effectLst/>
            </a:endParaRPr>
          </a:p>
          <a:p>
            <a:pPr rtl="0"/>
            <a:r>
              <a:rPr lang="en-US" sz="1200" b="0" i="0" u="none" strike="noStrike" kern="1200" dirty="0">
                <a:solidFill>
                  <a:schemeClr val="tx1"/>
                </a:solidFill>
                <a:effectLst/>
                <a:latin typeface="+mn-lt"/>
                <a:ea typeface="+mn-ea"/>
                <a:cs typeface="+mn-cs"/>
              </a:rPr>
              <a:t>Clean/disinfect all supplies and materials, pens, megaphone, clipboard, and other items with bleach mixed with water.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Immediately wash your hands with soap or use sanitizer.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Designate a space for removing and cleaning clothing at home</a:t>
            </a:r>
          </a:p>
          <a:p>
            <a:pPr rtl="0"/>
            <a:r>
              <a:rPr lang="en-US" sz="1200" b="0" i="0" u="none" strike="noStrike" kern="1200" dirty="0">
                <a:solidFill>
                  <a:schemeClr val="tx1"/>
                </a:solidFill>
                <a:effectLst/>
                <a:latin typeface="+mn-lt"/>
                <a:ea typeface="+mn-ea"/>
                <a:cs typeface="+mn-cs"/>
              </a:rPr>
              <a:t>Alternatives include locally made facecloths, fabrics or scarves people can use as masks [</a:t>
            </a:r>
            <a:r>
              <a:rPr lang="en-US" sz="1200" b="0" i="0" u="sng" strike="noStrike" kern="1200" dirty="0">
                <a:solidFill>
                  <a:schemeClr val="tx1"/>
                </a:solidFill>
                <a:effectLst/>
                <a:latin typeface="+mn-lt"/>
                <a:ea typeface="+mn-ea"/>
                <a:cs typeface="+mn-cs"/>
                <a:hlinkClick r:id="rId4"/>
              </a:rPr>
              <a:t>WHO guidance on facemasks</a:t>
            </a:r>
            <a:r>
              <a:rPr lang="en-US" sz="1200" b="0" i="0" u="none" strike="noStrike" kern="1200" dirty="0">
                <a:solidFill>
                  <a:schemeClr val="tx1"/>
                </a:solidFill>
                <a:effectLst/>
                <a:latin typeface="+mn-lt"/>
                <a:ea typeface="+mn-ea"/>
                <a:cs typeface="+mn-cs"/>
              </a:rPr>
              <a:t>}.</a:t>
            </a:r>
            <a:endParaRPr lang="en-US" b="0" dirty="0">
              <a:effectLst/>
            </a:endParaRPr>
          </a:p>
          <a:p>
            <a:pPr rtl="0"/>
            <a:r>
              <a:rPr lang="en-US" b="0" dirty="0">
                <a:effectLst/>
              </a:rPr>
              <a:t/>
            </a:r>
            <a:br>
              <a:rPr lang="en-US" b="0" dirty="0">
                <a:effectLst/>
              </a:rPr>
            </a:br>
            <a:r>
              <a:rPr lang="en-US" b="0" dirty="0">
                <a:effectLst/>
              </a:rPr>
              <a:t/>
            </a:r>
            <a:br>
              <a:rPr lang="en-US" b="0" dirty="0">
                <a:effectLst/>
              </a:rPr>
            </a:br>
            <a:r>
              <a:rPr lang="en-US" sz="1200" b="1" i="0" u="none" strike="noStrike" kern="1200" dirty="0">
                <a:solidFill>
                  <a:schemeClr val="tx1"/>
                </a:solidFill>
                <a:effectLst/>
                <a:latin typeface="+mn-lt"/>
                <a:ea typeface="+mn-ea"/>
                <a:cs typeface="+mn-cs"/>
              </a:rPr>
              <a:t>Considerations to Promote Respiratory Etiquette</a:t>
            </a:r>
            <a:endParaRPr lang="en-US" b="0" dirty="0">
              <a:effectLst/>
            </a:endParaRPr>
          </a:p>
          <a:p>
            <a:pPr rtl="0"/>
            <a:r>
              <a:rPr lang="en-US" sz="1200" b="1" i="1" u="none" strike="noStrike" kern="1200" dirty="0">
                <a:solidFill>
                  <a:schemeClr val="tx1"/>
                </a:solidFill>
                <a:effectLst/>
                <a:latin typeface="+mn-lt"/>
                <a:ea typeface="+mn-ea"/>
                <a:cs typeface="+mn-cs"/>
              </a:rPr>
              <a:t>Before</a:t>
            </a:r>
            <a:endParaRPr lang="en-US" b="0" dirty="0">
              <a:effectLst/>
            </a:endParaRPr>
          </a:p>
          <a:p>
            <a:pPr rtl="0"/>
            <a:r>
              <a:rPr lang="en-US" sz="1200" b="0" i="0" u="none" strike="noStrike" kern="1200" dirty="0">
                <a:solidFill>
                  <a:schemeClr val="tx1"/>
                </a:solidFill>
                <a:effectLst/>
                <a:latin typeface="+mn-lt"/>
                <a:ea typeface="+mn-ea"/>
                <a:cs typeface="+mn-cs"/>
              </a:rPr>
              <a:t>Learn </a:t>
            </a:r>
            <a:r>
              <a:rPr lang="en-US" sz="1200" b="0" i="0" u="sng" strike="noStrike" kern="1200" dirty="0">
                <a:solidFill>
                  <a:schemeClr val="tx1"/>
                </a:solidFill>
                <a:effectLst/>
                <a:latin typeface="+mn-lt"/>
                <a:ea typeface="+mn-ea"/>
                <a:cs typeface="+mn-cs"/>
                <a:hlinkClick r:id="rId4"/>
              </a:rPr>
              <a:t>global WHO</a:t>
            </a:r>
            <a:r>
              <a:rPr lang="en-US" sz="1200" b="0" i="0" u="none" strike="noStrike" kern="1200" dirty="0">
                <a:solidFill>
                  <a:schemeClr val="tx1"/>
                </a:solidFill>
                <a:effectLst/>
                <a:latin typeface="+mn-lt"/>
                <a:ea typeface="+mn-ea"/>
                <a:cs typeface="+mn-cs"/>
              </a:rPr>
              <a:t>, national and local guidelines for wearing facemasks in public; even if not mandatory, consider having something available should people elect to use them (e.g., extra fabric that can be used as masks, or locally produced offerings).</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Train staff, local partners and community leaders on </a:t>
            </a:r>
            <a:r>
              <a:rPr lang="en-US" sz="1200" b="0" i="0" u="sng" strike="noStrike" kern="1200" dirty="0">
                <a:solidFill>
                  <a:schemeClr val="tx1"/>
                </a:solidFill>
                <a:effectLst/>
                <a:latin typeface="+mn-lt"/>
                <a:ea typeface="+mn-ea"/>
                <a:cs typeface="+mn-cs"/>
                <a:hlinkClick r:id="rId5"/>
              </a:rPr>
              <a:t>COVID-19 transmission, signs/symptoms, public health and social measures (e.g., hand-washing, respiratory etiquette, physical distancing</a:t>
            </a:r>
            <a:r>
              <a:rPr lang="en-US" sz="1200" b="0" i="0" u="none" strike="noStrike" kern="1200" dirty="0">
                <a:solidFill>
                  <a:schemeClr val="tx1"/>
                </a:solidFill>
                <a:effectLst/>
                <a:latin typeface="+mn-lt"/>
                <a:ea typeface="+mn-ea"/>
                <a:cs typeface="+mn-cs"/>
              </a:rPr>
              <a:t>). [Refer to </a:t>
            </a:r>
            <a:r>
              <a:rPr lang="en-US" sz="1200" b="0" i="0" u="sng" strike="noStrike" kern="1200" dirty="0">
                <a:solidFill>
                  <a:schemeClr val="tx1"/>
                </a:solidFill>
                <a:effectLst/>
                <a:latin typeface="+mn-lt"/>
                <a:ea typeface="+mn-ea"/>
                <a:cs typeface="+mn-cs"/>
                <a:hlinkClick r:id="rId6"/>
              </a:rPr>
              <a:t>Tips for Engaging Communities during COVID-19 in Low-Resource Settings</a:t>
            </a:r>
            <a:r>
              <a:rPr lang="en-US" sz="1200" b="0" i="0" u="none" strike="noStrike" kern="1200" dirty="0">
                <a:solidFill>
                  <a:schemeClr val="tx1"/>
                </a:solidFill>
                <a:effectLst/>
                <a:latin typeface="+mn-lt"/>
                <a:ea typeface="+mn-ea"/>
                <a:cs typeface="+mn-cs"/>
              </a:rPr>
              <a:t> (WHO, UNICEF, IFRC) for remote options].</a:t>
            </a:r>
            <a:endParaRPr lang="en-US" b="0" dirty="0">
              <a:effectLst/>
            </a:endParaRPr>
          </a:p>
          <a:p>
            <a:pPr rtl="0"/>
            <a:r>
              <a:rPr lang="en-US" sz="1200" b="1" i="1" u="none" strike="noStrike" kern="1200" dirty="0">
                <a:solidFill>
                  <a:schemeClr val="tx1"/>
                </a:solidFill>
                <a:effectLst/>
                <a:latin typeface="+mn-lt"/>
                <a:ea typeface="+mn-ea"/>
                <a:cs typeface="+mn-cs"/>
              </a:rPr>
              <a:t>During</a:t>
            </a:r>
            <a:r>
              <a:rPr lang="en-US" sz="1200" b="0" i="1" u="none" strike="noStrike" kern="1200" dirty="0">
                <a:solidFill>
                  <a:schemeClr val="tx1"/>
                </a:solidFill>
                <a:effectLst/>
                <a:latin typeface="+mn-lt"/>
                <a:ea typeface="+mn-ea"/>
                <a:cs typeface="+mn-cs"/>
              </a:rPr>
              <a:t>:</a:t>
            </a:r>
            <a:endParaRPr lang="en-US" b="0" dirty="0">
              <a:effectLst/>
            </a:endParaRPr>
          </a:p>
          <a:p>
            <a:pPr rtl="0"/>
            <a:r>
              <a:rPr lang="en-US" sz="1200" b="0" i="0" u="none" strike="noStrike" kern="1200" dirty="0">
                <a:solidFill>
                  <a:schemeClr val="tx1"/>
                </a:solidFill>
                <a:effectLst/>
                <a:latin typeface="+mn-lt"/>
                <a:ea typeface="+mn-ea"/>
                <a:cs typeface="+mn-cs"/>
              </a:rPr>
              <a:t>If you are staff, wear facemasks to in part reduce fear that you are spreading the virus. Encourage participants to wear them or alternative fabric offerings (or, ensure they are worn if mandated by the government).</a:t>
            </a:r>
            <a:endParaRPr lang="en-US" b="0" dirty="0">
              <a:effectLst/>
            </a:endParaRPr>
          </a:p>
          <a:p>
            <a:pPr rtl="0"/>
            <a:r>
              <a:rPr lang="en-US" sz="1200" b="1" i="0" u="none" strike="noStrike" kern="1200" dirty="0">
                <a:solidFill>
                  <a:schemeClr val="tx1"/>
                </a:solidFill>
                <a:effectLst/>
                <a:latin typeface="+mn-lt"/>
                <a:ea typeface="+mn-ea"/>
                <a:cs typeface="+mn-cs"/>
              </a:rPr>
              <a:t>Considerations to Promote Respiratory Etiquette</a:t>
            </a:r>
            <a:endParaRPr lang="en-US" b="0" dirty="0">
              <a:effectLst/>
            </a:endParaRPr>
          </a:p>
          <a:p>
            <a:pPr rtl="0"/>
            <a:r>
              <a:rPr lang="en-US" sz="1200" b="1" i="1" u="none" strike="noStrike" kern="1200" dirty="0">
                <a:solidFill>
                  <a:schemeClr val="tx1"/>
                </a:solidFill>
                <a:effectLst/>
                <a:latin typeface="+mn-lt"/>
                <a:ea typeface="+mn-ea"/>
                <a:cs typeface="+mn-cs"/>
              </a:rPr>
              <a:t>Before</a:t>
            </a:r>
            <a:r>
              <a:rPr lang="en-US" sz="1200" b="0" i="0" u="none" strike="noStrike" kern="1200" dirty="0">
                <a:solidFill>
                  <a:schemeClr val="tx1"/>
                </a:solidFill>
                <a:effectLst/>
                <a:latin typeface="+mn-lt"/>
                <a:ea typeface="+mn-ea"/>
                <a:cs typeface="+mn-cs"/>
              </a:rPr>
              <a:t>:</a:t>
            </a:r>
            <a:endParaRPr lang="en-US" b="0" dirty="0">
              <a:effectLst/>
            </a:endParaRPr>
          </a:p>
          <a:p>
            <a:pPr rtl="0"/>
            <a:r>
              <a:rPr lang="en-US" sz="1200" b="0" i="0" u="none" strike="noStrike" kern="1200" dirty="0">
                <a:solidFill>
                  <a:schemeClr val="tx1"/>
                </a:solidFill>
                <a:effectLst/>
                <a:latin typeface="+mn-lt"/>
                <a:ea typeface="+mn-ea"/>
                <a:cs typeface="+mn-cs"/>
              </a:rPr>
              <a:t>Conduct a rapid perception survey to understand the community’s knowledge, perceptions, rumors/misinformation, and concerns about the new public health and social measures.</a:t>
            </a:r>
            <a:endParaRPr lang="en-US" b="0" dirty="0">
              <a:effectLst/>
            </a:endParaRPr>
          </a:p>
          <a:p>
            <a:pPr rtl="0"/>
            <a:r>
              <a:rPr lang="en-US" sz="1200" b="0" i="0" u="none" strike="noStrike" kern="1200" dirty="0">
                <a:solidFill>
                  <a:schemeClr val="tx1"/>
                </a:solidFill>
                <a:effectLst/>
                <a:latin typeface="+mn-lt"/>
                <a:ea typeface="+mn-ea"/>
                <a:cs typeface="+mn-cs"/>
              </a:rPr>
              <a:t>Adapt messaging guides and materials to reflect new PHSMs and to ensure people continue to practice essential protective behaviors. These will depend on the context, but in general these may include physical distancing (from 1-2 meters), respiratory etiquette (perhaps including facemasks), hand washing with soap, and avoiding touching your face.</a:t>
            </a:r>
            <a:endParaRPr lang="en-US" b="0" dirty="0">
              <a:effectLst/>
            </a:endParaRPr>
          </a:p>
          <a:p>
            <a:pPr rtl="0"/>
            <a:r>
              <a:rPr lang="en-US" sz="1200" b="0" i="0" u="none" strike="noStrike" kern="1200" dirty="0">
                <a:solidFill>
                  <a:schemeClr val="tx1"/>
                </a:solidFill>
                <a:effectLst/>
                <a:latin typeface="+mn-lt"/>
                <a:ea typeface="+mn-ea"/>
                <a:cs typeface="+mn-cs"/>
              </a:rPr>
              <a:t>Adapt materials to large format (posters and banners) to maintain distance. Work with national and/or sub-national RCCE coordination working groups to ensure harmonization.</a:t>
            </a:r>
            <a:endParaRPr lang="en-US" b="0" dirty="0">
              <a:effectLst/>
            </a:endParaRPr>
          </a:p>
          <a:p>
            <a:pPr rtl="0"/>
            <a:r>
              <a:rPr lang="en-US" sz="1200" b="0" i="0" u="none" strike="noStrike" kern="1200" dirty="0">
                <a:solidFill>
                  <a:schemeClr val="tx1"/>
                </a:solidFill>
                <a:effectLst/>
                <a:latin typeface="+mn-lt"/>
                <a:ea typeface="+mn-ea"/>
                <a:cs typeface="+mn-cs"/>
              </a:rPr>
              <a:t>Recruit trusted celebrities, community and religious leaders, existing community groups, media and radio stations to support making the nation’s new PHSMs more desirable. </a:t>
            </a:r>
          </a:p>
          <a:p>
            <a:pPr rtl="0"/>
            <a:r>
              <a:rPr lang="en-US" sz="1200" b="0" i="0" u="none" strike="noStrike" kern="1200" dirty="0">
                <a:solidFill>
                  <a:schemeClr val="tx1"/>
                </a:solidFill>
                <a:effectLst/>
                <a:latin typeface="+mn-lt"/>
                <a:ea typeface="+mn-ea"/>
                <a:cs typeface="+mn-cs"/>
              </a:rPr>
              <a:t>Work with community leaders to provide information on COVID-19 at-risk populations to all participants so they may make an informed decision on attendance due to personal risks.</a:t>
            </a:r>
            <a:endParaRPr lang="en-US" b="0" dirty="0">
              <a:effectLst/>
            </a:endParaRPr>
          </a:p>
          <a:p>
            <a:pPr rtl="0"/>
            <a:r>
              <a:rPr lang="en-US" sz="1200" b="0" i="0" u="none" strike="noStrike" kern="1200" dirty="0">
                <a:solidFill>
                  <a:schemeClr val="tx1"/>
                </a:solidFill>
                <a:effectLst/>
                <a:latin typeface="+mn-lt"/>
                <a:ea typeface="+mn-ea"/>
                <a:cs typeface="+mn-cs"/>
              </a:rPr>
              <a:t>As services begin to open up, engage the community to reduce fear of going to a health facility with symptoms other than associated with COVID-19, to reduce delays in seeking care and to promote safe care-seeking.</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Procure signage and other notices related to hygiene procedures, adapted to local language and literacy levels – ensure these are large format.</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Procure community feedback on these meetings and measures, and adapt to align with safety protocols and cultural, social norms.</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Make sure that vulnerable populations understand the risks of not being shielded.</a:t>
            </a:r>
            <a:endParaRPr lang="en-US" b="0" dirty="0">
              <a:effectLst/>
            </a:endParaRPr>
          </a:p>
          <a:p>
            <a:pPr rtl="0"/>
            <a:r>
              <a:rPr lang="en-US" sz="1200" b="1" i="0" u="none" strike="noStrike" kern="1200" dirty="0">
                <a:solidFill>
                  <a:schemeClr val="tx1"/>
                </a:solidFill>
                <a:effectLst/>
                <a:latin typeface="+mn-lt"/>
                <a:ea typeface="+mn-ea"/>
                <a:cs typeface="+mn-cs"/>
              </a:rPr>
              <a:t>During</a:t>
            </a:r>
            <a:r>
              <a:rPr lang="en-US" sz="1200" b="0" i="0" u="none" strike="noStrike" kern="1200" dirty="0">
                <a:solidFill>
                  <a:schemeClr val="tx1"/>
                </a:solidFill>
                <a:effectLst/>
                <a:latin typeface="+mn-lt"/>
                <a:ea typeface="+mn-ea"/>
                <a:cs typeface="+mn-cs"/>
              </a:rPr>
              <a:t>:</a:t>
            </a:r>
            <a:endParaRPr lang="en-US" b="0" dirty="0">
              <a:effectLst/>
            </a:endParaRPr>
          </a:p>
          <a:p>
            <a:pPr rtl="0"/>
            <a:r>
              <a:rPr lang="en-US" sz="1200" b="0" i="0" u="none" strike="noStrike" kern="1200" dirty="0">
                <a:solidFill>
                  <a:schemeClr val="tx1"/>
                </a:solidFill>
                <a:effectLst/>
                <a:latin typeface="+mn-lt"/>
                <a:ea typeface="+mn-ea"/>
                <a:cs typeface="+mn-cs"/>
              </a:rPr>
              <a:t>Orient participants on COVID-19, its risks and transmission routes, clinical signs and symptoms, vulnerable population groups and the steps to take to limit spread and transmission (depending on the context, this may include respiratory etiquette, hand hygiene, public physical distancing, use of facemask, etc.). [For example, see GOAL’s body mapping and disease spread exercises in </a:t>
            </a:r>
            <a:r>
              <a:rPr lang="en-US" sz="1200" b="0" i="0" u="sng" strike="noStrike" kern="1200" dirty="0">
                <a:solidFill>
                  <a:schemeClr val="tx1"/>
                </a:solidFill>
                <a:effectLst/>
                <a:latin typeface="+mn-lt"/>
                <a:ea typeface="+mn-ea"/>
                <a:cs typeface="+mn-cs"/>
                <a:hlinkClick r:id="rId7"/>
              </a:rPr>
              <a:t>Community-Led Action (CLA) for COVID-19: A Field Manual for Community Mobilizers</a:t>
            </a:r>
            <a:r>
              <a:rPr lang="en-US" sz="1200" b="0" i="0" u="none" strike="noStrike" kern="1200" dirty="0">
                <a:solidFill>
                  <a:schemeClr val="tx1"/>
                </a:solidFill>
                <a:effectLst/>
                <a:latin typeface="+mn-lt"/>
                <a:ea typeface="+mn-ea"/>
                <a:cs typeface="+mn-cs"/>
              </a:rPr>
              <a:t>]</a:t>
            </a:r>
            <a:endParaRPr lang="en-US" b="0" dirty="0">
              <a:effectLst/>
            </a:endParaRPr>
          </a:p>
          <a:p>
            <a:pPr rtl="0"/>
            <a:r>
              <a:rPr lang="en-US" sz="1200" b="0" i="0" u="none" strike="noStrike" kern="1200" dirty="0">
                <a:solidFill>
                  <a:schemeClr val="tx1"/>
                </a:solidFill>
                <a:effectLst/>
                <a:latin typeface="+mn-lt"/>
                <a:ea typeface="+mn-ea"/>
                <a:cs typeface="+mn-cs"/>
              </a:rPr>
              <a:t>Engage the community to define challenging in maintaining or practicing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Explain the meaning of physical distancing during the event.</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Remind participants to follow safety guidelines throughout the meeting.</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Leave behind leaflets in local language, with graphics considering literacy levels.</a:t>
            </a:r>
            <a:endParaRPr lang="en-US" b="0" dirty="0">
              <a:effectLst/>
            </a:endParaRPr>
          </a:p>
          <a:p>
            <a:pPr rtl="0"/>
            <a:r>
              <a:rPr lang="en-US" sz="1200" b="0" i="0" u="none" strike="noStrike" kern="1200" dirty="0">
                <a:solidFill>
                  <a:schemeClr val="tx1"/>
                </a:solidFill>
                <a:effectLst/>
                <a:latin typeface="+mn-lt"/>
                <a:ea typeface="+mn-ea"/>
                <a:cs typeface="+mn-cs"/>
              </a:rPr>
              <a:t>Display large format signage and posters on handwashing and hygiene etiquette.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Provide supplies to sanitize objects or surfaces when interacting with them.</a:t>
            </a:r>
            <a:endParaRPr lang="en-US" b="0" dirty="0">
              <a:effectLst/>
            </a:endParaRPr>
          </a:p>
          <a:p>
            <a:pPr rtl="0"/>
            <a:r>
              <a:rPr lang="en-US" sz="1200" b="1" i="0" u="none" strike="noStrike" kern="1200" dirty="0">
                <a:solidFill>
                  <a:schemeClr val="tx1"/>
                </a:solidFill>
                <a:effectLst/>
                <a:latin typeface="+mn-lt"/>
                <a:ea typeface="+mn-ea"/>
                <a:cs typeface="+mn-cs"/>
              </a:rPr>
              <a:t>After</a:t>
            </a:r>
            <a:r>
              <a:rPr lang="en-US" sz="1200" b="0" i="0" u="none" strike="noStrike" kern="1200" dirty="0">
                <a:solidFill>
                  <a:schemeClr val="tx1"/>
                </a:solidFill>
                <a:effectLst/>
                <a:latin typeface="+mn-lt"/>
                <a:ea typeface="+mn-ea"/>
                <a:cs typeface="+mn-cs"/>
              </a:rPr>
              <a:t>:</a:t>
            </a:r>
            <a:endParaRPr lang="en-US" b="0" dirty="0">
              <a:effectLst/>
            </a:endParaRPr>
          </a:p>
          <a:p>
            <a:pPr rtl="0"/>
            <a:r>
              <a:rPr lang="en-US" sz="1200" b="0" i="0" u="none" strike="noStrike" kern="1200" dirty="0">
                <a:solidFill>
                  <a:schemeClr val="tx1"/>
                </a:solidFill>
                <a:effectLst/>
                <a:latin typeface="+mn-lt"/>
                <a:ea typeface="+mn-ea"/>
                <a:cs typeface="+mn-cs"/>
              </a:rPr>
              <a:t>Share information on best practices on safety protocols for community dialogues to other implementers.</a:t>
            </a:r>
            <a:endParaRPr lang="en-US" b="0" dirty="0">
              <a:effectLst/>
            </a:endParaRPr>
          </a:p>
          <a:p>
            <a:r>
              <a:rPr lang="en-US" dirty="0"/>
              <a:t/>
            </a:r>
            <a:br>
              <a:rPr lang="en-US" dirty="0"/>
            </a:br>
            <a:endParaRPr lang="en-US" dirty="0"/>
          </a:p>
        </p:txBody>
      </p:sp>
    </p:spTree>
    <p:extLst>
      <p:ext uri="{BB962C8B-B14F-4D97-AF65-F5344CB8AC3E}">
        <p14:creationId xmlns:p14="http://schemas.microsoft.com/office/powerpoint/2010/main" val="4048446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a:extLst>
              <a:ext uri="{FF2B5EF4-FFF2-40B4-BE49-F238E27FC236}">
                <a16:creationId xmlns:a16="http://schemas.microsoft.com/office/drawing/2014/main" id="{22D7873C-9F59-D948-A692-30D5F026FF8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4" name="Notes Placeholder 2">
            <a:extLst>
              <a:ext uri="{FF2B5EF4-FFF2-40B4-BE49-F238E27FC236}">
                <a16:creationId xmlns:a16="http://schemas.microsoft.com/office/drawing/2014/main" id="{49974040-F304-DB45-94F4-FCB42DE184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we unpack the behavioral drivers at each of the three main levels – individual/psychological, social and structural, we see just how complex human behaviors are. People generally don’t just consider pros and cons to make a rational decision on the best path of action: providing them with the right information will rarely </a:t>
            </a:r>
            <a:r>
              <a:rPr lang="en-US" sz="1200" i="1" kern="1200" dirty="0">
                <a:solidFill>
                  <a:schemeClr val="tx1"/>
                </a:solidFill>
                <a:effectLst/>
                <a:latin typeface="+mn-lt"/>
                <a:ea typeface="+mn-ea"/>
                <a:cs typeface="+mn-cs"/>
              </a:rPr>
              <a:t>automatically</a:t>
            </a:r>
            <a:r>
              <a:rPr lang="en-US" sz="1200" kern="1200" dirty="0">
                <a:solidFill>
                  <a:schemeClr val="tx1"/>
                </a:solidFill>
                <a:effectLst/>
                <a:latin typeface="+mn-lt"/>
                <a:ea typeface="+mn-ea"/>
                <a:cs typeface="+mn-cs"/>
              </a:rPr>
              <a:t> translate into the ‘’logical choice’’. </a:t>
            </a:r>
          </a:p>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5182086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386486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many additional key considerations for RCCE in an Outbreak response. </a:t>
            </a:r>
          </a:p>
          <a:p>
            <a:endParaRPr lang="en-US" dirty="0">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Refugees, IDPs and migrants, particularly those in irregular situations, may be fearful of reporting health conditions and accessing needed treatment. In many countries, refugees and migrants do not have access to national health, education or social security schemes, leaving them unable to rely on the response offered to nationals. Refugees, displaced people and other marginalized groups may also experience xenophobia or a de-prioritization by government security services. Tensions between host communities and refugees/IDPs may arise.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Children outside of family care, such as street children, children on the move, and children in institutions or in detention </a:t>
            </a:r>
            <a:r>
              <a:rPr lang="en-US" sz="1200" kern="1200" dirty="0" err="1">
                <a:solidFill>
                  <a:schemeClr val="tx1"/>
                </a:solidFill>
                <a:effectLst/>
                <a:latin typeface="+mn-lt"/>
                <a:ea typeface="+mn-ea"/>
                <a:cs typeface="+mn-cs"/>
              </a:rPr>
              <a:t>centres</a:t>
            </a:r>
            <a:r>
              <a:rPr lang="en-US" sz="1200" kern="1200" dirty="0">
                <a:solidFill>
                  <a:schemeClr val="tx1"/>
                </a:solidFill>
                <a:effectLst/>
                <a:latin typeface="+mn-lt"/>
                <a:ea typeface="+mn-ea"/>
                <a:cs typeface="+mn-cs"/>
              </a:rPr>
              <a:t>, are particularly vulnerable, including to discrimination within the community. </a:t>
            </a:r>
          </a:p>
          <a:p>
            <a:r>
              <a:rPr lang="en-US" sz="1200" kern="1200" dirty="0">
                <a:solidFill>
                  <a:schemeClr val="tx1"/>
                </a:solidFill>
                <a:effectLst/>
                <a:latin typeface="+mn-lt"/>
                <a:ea typeface="+mn-ea"/>
                <a:cs typeface="+mn-cs"/>
              </a:rPr>
              <a:t>may cause children to be at heightened risk of being separated or unsupervised for longer periods, suffer neglect and increase their risk of being abused or exploited, including girls who can fall victim of sexual and gender-based violence.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1912727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then implementing through a combination of processes and interventions, depending on what is needed, from community engagement to interpersonal communication between service providers and clients, mass media, incentives and motivators and so on.</a:t>
            </a:r>
            <a:r>
              <a:rPr lang="en-US" dirty="0">
                <a:effectLst/>
              </a:rPr>
              <a:t> </a:t>
            </a:r>
            <a:endParaRPr lang="en-US" dirty="0"/>
          </a:p>
        </p:txBody>
      </p:sp>
    </p:spTree>
    <p:extLst>
      <p:ext uri="{BB962C8B-B14F-4D97-AF65-F5344CB8AC3E}">
        <p14:creationId xmlns:p14="http://schemas.microsoft.com/office/powerpoint/2010/main" val="2904775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a:extLst>
              <a:ext uri="{FF2B5EF4-FFF2-40B4-BE49-F238E27FC236}">
                <a16:creationId xmlns:a16="http://schemas.microsoft.com/office/drawing/2014/main" id="{89DAE332-14D9-5E4E-A346-DF244EFEC7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8" name="Notes Placeholder 2">
            <a:extLst>
              <a:ext uri="{FF2B5EF4-FFF2-40B4-BE49-F238E27FC236}">
                <a16:creationId xmlns:a16="http://schemas.microsoft.com/office/drawing/2014/main" id="{E84CCBB8-9B08-7C4D-A730-9CCE548F98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Decisions for mitigating the effects of that threat, so that they can take protective and preventive actions to protect themselves and their loved ones.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And so, we need information and engagement; we need decision-making by those at risk; and we need them to take action.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So, to know about risk is not enough, but to take action to reduce the risk or risk reduction is key. </a:t>
            </a:r>
            <a:endParaRPr lang="en-US" dirty="0"/>
          </a:p>
        </p:txBody>
      </p:sp>
    </p:spTree>
    <p:extLst>
      <p:ext uri="{BB962C8B-B14F-4D97-AF65-F5344CB8AC3E}">
        <p14:creationId xmlns:p14="http://schemas.microsoft.com/office/powerpoint/2010/main" val="2366633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were famous studies done in the 70s and 80s on perception of threat. </a:t>
            </a:r>
            <a:endParaRPr lang="en-US" sz="1200" b="1" i="1" kern="1200" dirty="0">
              <a:solidFill>
                <a:schemeClr val="tx1"/>
              </a:solidFill>
              <a:effectLst/>
              <a:latin typeface="+mn-lt"/>
              <a:ea typeface="+mn-ea"/>
              <a:cs typeface="+mn-cs"/>
            </a:endParaRPr>
          </a:p>
          <a:p>
            <a:endParaRPr lang="en-US" sz="1200" b="1" i="1" kern="1200" dirty="0">
              <a:solidFill>
                <a:schemeClr val="tx1"/>
              </a:solidFill>
              <a:effectLst/>
              <a:latin typeface="+mn-lt"/>
              <a:ea typeface="+mn-ea"/>
              <a:cs typeface="+mn-cs"/>
            </a:endParaRPr>
          </a:p>
          <a:p>
            <a:endParaRPr lang="en-US" sz="1200" b="1" i="1"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257490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57966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Extended Parallel Process Model states that for individuals to take protective action they must feel threatened by the consequences of a behavior and feel able to act to avoid that threat and believe the action is effective. </a:t>
            </a:r>
          </a:p>
          <a:p>
            <a:endParaRPr lang="en-US" sz="1200" b="1"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Can it happen to me? Is it bad? Is there an effective solution, and am I able to do the solution? </a:t>
            </a:r>
          </a:p>
          <a:p>
            <a:pPr lvl="0"/>
            <a:r>
              <a:rPr lang="en-US" sz="1200" kern="1200" dirty="0">
                <a:solidFill>
                  <a:schemeClr val="tx1"/>
                </a:solidFill>
                <a:effectLst/>
                <a:latin typeface="+mn-lt"/>
                <a:ea typeface="+mn-ea"/>
                <a:cs typeface="+mn-cs"/>
              </a:rPr>
              <a:t>All four must be present for a positive response. </a:t>
            </a:r>
          </a:p>
          <a:p>
            <a:pPr lvl="0"/>
            <a:r>
              <a:rPr lang="en-US" sz="1200" kern="1200" dirty="0">
                <a:solidFill>
                  <a:schemeClr val="tx1"/>
                </a:solidFill>
                <a:effectLst/>
                <a:latin typeface="+mn-lt"/>
                <a:ea typeface="+mn-ea"/>
                <a:cs typeface="+mn-cs"/>
              </a:rPr>
              <a:t>People want to know how to protect themselves and their families and friends during a pandemic and the ability to act provides a sense of relief that “they could do something.” </a:t>
            </a:r>
          </a:p>
          <a:p>
            <a:endParaRPr lang="en-US" dirty="0"/>
          </a:p>
        </p:txBody>
      </p:sp>
    </p:spTree>
    <p:extLst>
      <p:ext uri="{BB962C8B-B14F-4D97-AF65-F5344CB8AC3E}">
        <p14:creationId xmlns:p14="http://schemas.microsoft.com/office/powerpoint/2010/main" val="2247298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dirty="0"/>
              <a:t>People who are struggling even more to meet their basic needs due to the pandemic, may ignore prevention measures or seek to bypass imposed mobility restrictions. </a:t>
            </a:r>
          </a:p>
          <a:p>
            <a:endParaRPr lang="en-US" dirty="0"/>
          </a:p>
        </p:txBody>
      </p:sp>
    </p:spTree>
    <p:extLst>
      <p:ext uri="{BB962C8B-B14F-4D97-AF65-F5344CB8AC3E}">
        <p14:creationId xmlns:p14="http://schemas.microsoft.com/office/powerpoint/2010/main" val="42708910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emf"/><Relationship Id="rId7" Type="http://schemas.openxmlformats.org/officeDocument/2006/relationships/image" Target="../media/image15.png"/><Relationship Id="rId2" Type="http://schemas.openxmlformats.org/officeDocument/2006/relationships/image" Target="../media/image11.jpg"/><Relationship Id="rId1" Type="http://schemas.openxmlformats.org/officeDocument/2006/relationships/slideMaster" Target="../slideMasters/slideMaster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Full Photo">
    <p:bg>
      <p:bgPr>
        <a:solidFill>
          <a:srgbClr val="042248"/>
        </a:solidFill>
        <a:effectLst/>
      </p:bgPr>
    </p:bg>
    <p:spTree>
      <p:nvGrpSpPr>
        <p:cNvPr id="1" name=""/>
        <p:cNvGrpSpPr/>
        <p:nvPr/>
      </p:nvGrpSpPr>
      <p:grpSpPr>
        <a:xfrm>
          <a:off x="0" y="0"/>
          <a:ext cx="0" cy="0"/>
          <a:chOff x="0" y="0"/>
          <a:chExt cx="0" cy="0"/>
        </a:xfrm>
      </p:grpSpPr>
      <p:sp>
        <p:nvSpPr>
          <p:cNvPr id="12" name="Title 1"/>
          <p:cNvSpPr>
            <a:spLocks noGrp="1"/>
          </p:cNvSpPr>
          <p:nvPr>
            <p:ph type="ctrTitle" hasCustomPrompt="1"/>
          </p:nvPr>
        </p:nvSpPr>
        <p:spPr>
          <a:xfrm>
            <a:off x="685800" y="2133600"/>
            <a:ext cx="5486400" cy="1600200"/>
          </a:xfrm>
          <a:effectLst>
            <a:outerShdw blurRad="254000" dir="2700000" algn="tl" rotWithShape="0">
              <a:srgbClr val="000000">
                <a:alpha val="20000"/>
              </a:srgbClr>
            </a:outerShdw>
          </a:effectLst>
        </p:spPr>
        <p:txBody>
          <a:bodyPr anchor="b" anchorCtr="0">
            <a:normAutofit/>
          </a:bodyPr>
          <a:lstStyle>
            <a:lvl1pPr>
              <a:defRPr sz="2400">
                <a:solidFill>
                  <a:schemeClr val="bg1"/>
                </a:solidFill>
              </a:defRPr>
            </a:lvl1pPr>
          </a:lstStyle>
          <a:p>
            <a:r>
              <a:rPr lang="en-US"/>
              <a:t>CLICK TO EDIT MASTER TITLE STYLE</a:t>
            </a:r>
          </a:p>
        </p:txBody>
      </p:sp>
      <p:sp>
        <p:nvSpPr>
          <p:cNvPr id="13" name="Subtitle 2"/>
          <p:cNvSpPr>
            <a:spLocks noGrp="1"/>
          </p:cNvSpPr>
          <p:nvPr>
            <p:ph type="subTitle" idx="1" hasCustomPrompt="1"/>
          </p:nvPr>
        </p:nvSpPr>
        <p:spPr>
          <a:xfrm>
            <a:off x="685800" y="4114800"/>
            <a:ext cx="3429000" cy="685800"/>
          </a:xfrm>
          <a:effectLst>
            <a:outerShdw blurRad="254000" dir="5400000" algn="tl" rotWithShape="0">
              <a:srgbClr val="000000">
                <a:alpha val="40000"/>
              </a:srgbClr>
            </a:outerShdw>
          </a:effectLst>
        </p:spPr>
        <p:txBody>
          <a:bodyPr>
            <a:normAutofit/>
          </a:bodyPr>
          <a:lstStyle>
            <a:lvl1pPr marL="0" indent="0" algn="l">
              <a:buNone/>
              <a:defRPr sz="135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cxnSp>
        <p:nvCxnSpPr>
          <p:cNvPr id="14" name="Straight Connector 13"/>
          <p:cNvCxnSpPr/>
          <p:nvPr userDrawn="1"/>
        </p:nvCxnSpPr>
        <p:spPr>
          <a:xfrm>
            <a:off x="762000" y="3886200"/>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12" hasCustomPrompt="1"/>
          </p:nvPr>
        </p:nvSpPr>
        <p:spPr>
          <a:xfrm rot="16200000">
            <a:off x="7527667" y="1443208"/>
            <a:ext cx="2743200" cy="161583"/>
          </a:xfrm>
        </p:spPr>
        <p:txBody>
          <a:bodyPr>
            <a:spAutoFit/>
          </a:bodyPr>
          <a:lstStyle>
            <a:lvl1pPr marL="0" indent="0" algn="r">
              <a:buNone/>
              <a:defRPr sz="450" baseline="0">
                <a:solidFill>
                  <a:schemeClr val="bg1"/>
                </a:solidFill>
              </a:defRPr>
            </a:lvl1pPr>
            <a:lvl2pPr marL="172640" indent="0">
              <a:buNone/>
              <a:defRPr sz="1350">
                <a:solidFill>
                  <a:schemeClr val="bg1"/>
                </a:solidFill>
              </a:defRPr>
            </a:lvl2pPr>
            <a:lvl3pPr marL="345281" indent="0">
              <a:buNone/>
              <a:defRPr sz="1200">
                <a:solidFill>
                  <a:schemeClr val="bg1"/>
                </a:solidFill>
              </a:defRPr>
            </a:lvl3pPr>
            <a:lvl4pPr marL="513159" indent="0">
              <a:buNone/>
              <a:defRPr sz="1050">
                <a:solidFill>
                  <a:schemeClr val="bg1"/>
                </a:solidFill>
              </a:defRPr>
            </a:lvl4pPr>
            <a:lvl5pPr marL="769144" indent="0">
              <a:buNone/>
              <a:defRPr sz="900">
                <a:solidFill>
                  <a:schemeClr val="bg1"/>
                </a:solidFill>
              </a:defRPr>
            </a:lvl5pPr>
          </a:lstStyle>
          <a:p>
            <a:pPr lvl="0"/>
            <a:r>
              <a:rPr lang="en-US"/>
              <a:t>ADD PHOTO CREDIT HERE</a:t>
            </a:r>
          </a:p>
        </p:txBody>
      </p:sp>
      <p:pic>
        <p:nvPicPr>
          <p:cNvPr id="7" name="Picture 2">
            <a:extLst>
              <a:ext uri="{FF2B5EF4-FFF2-40B4-BE49-F238E27FC236}">
                <a16:creationId xmlns:a16="http://schemas.microsoft.com/office/drawing/2014/main" id="{A897E7CE-AC17-CB42-856B-79A5C8524C9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3941" y="1674490"/>
            <a:ext cx="8816118" cy="3715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733458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d/White 1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a:t>Click to edit Master text styles</a:t>
            </a:r>
          </a:p>
          <a:p>
            <a:pPr lvl="1"/>
            <a:r>
              <a:rPr lang="en-US"/>
              <a:t>Second level</a:t>
            </a:r>
          </a:p>
        </p:txBody>
      </p:sp>
      <p:sp>
        <p:nvSpPr>
          <p:cNvPr id="8" name="Date Placeholder 3"/>
          <p:cNvSpPr>
            <a:spLocks noGrp="1"/>
          </p:cNvSpPr>
          <p:nvPr>
            <p:ph type="dt" sz="half" idx="2"/>
          </p:nvPr>
        </p:nvSpPr>
        <p:spPr>
          <a:xfrm>
            <a:off x="152400" y="6532475"/>
            <a:ext cx="2133600" cy="161583"/>
          </a:xfrm>
          <a:prstGeom prst="rect">
            <a:avLst/>
          </a:prstGeom>
        </p:spPr>
        <p:txBody>
          <a:bodyPr vert="horz" lIns="91440" tIns="45720" rIns="91440" bIns="45720" rtlCol="0" anchor="ctr">
            <a:spAutoFit/>
          </a:bodyPr>
          <a:lstStyle>
            <a:lvl1pPr algn="l">
              <a:defRPr sz="450" b="0" i="0">
                <a:solidFill>
                  <a:srgbClr val="6C6463"/>
                </a:solidFill>
                <a:latin typeface="Gill Sans MT"/>
                <a:cs typeface="Gill Sans MT"/>
              </a:defRPr>
            </a:lvl1pPr>
          </a:lstStyle>
          <a:p>
            <a:endParaRPr lang="en-US"/>
          </a:p>
        </p:txBody>
      </p:sp>
      <p:sp>
        <p:nvSpPr>
          <p:cNvPr id="9" name="Footer Placeholder 4"/>
          <p:cNvSpPr>
            <a:spLocks noGrp="1"/>
          </p:cNvSpPr>
          <p:nvPr>
            <p:ph type="ftr" sz="quarter" idx="3"/>
          </p:nvPr>
        </p:nvSpPr>
        <p:spPr>
          <a:xfrm>
            <a:off x="3124200" y="6532475"/>
            <a:ext cx="2895600" cy="161583"/>
          </a:xfrm>
          <a:prstGeom prst="rect">
            <a:avLst/>
          </a:prstGeom>
        </p:spPr>
        <p:txBody>
          <a:bodyPr vert="horz" lIns="91440" tIns="45720" rIns="91440" bIns="45720" rtlCol="0" anchor="ctr">
            <a:spAutoFit/>
          </a:bodyPr>
          <a:lstStyle>
            <a:lvl1pPr algn="ctr">
              <a:defRPr sz="450" b="0" i="0">
                <a:solidFill>
                  <a:srgbClr val="6C6463"/>
                </a:solidFill>
                <a:latin typeface="Gill Sans MT"/>
                <a:cs typeface="Gill Sans MT"/>
              </a:defRPr>
            </a:lvl1pPr>
          </a:lstStyle>
          <a:p>
            <a:r>
              <a:rPr lang="en-US"/>
              <a:t>READY: GLOBAL READINESS FOR MAJOR DISEASE OUTBREAK RESPONSE</a:t>
            </a:r>
          </a:p>
        </p:txBody>
      </p:sp>
      <p:sp>
        <p:nvSpPr>
          <p:cNvPr id="10" name="Slide Number Placeholder 5"/>
          <p:cNvSpPr>
            <a:spLocks noGrp="1"/>
          </p:cNvSpPr>
          <p:nvPr>
            <p:ph type="sldNum" sz="quarter" idx="4"/>
          </p:nvPr>
        </p:nvSpPr>
        <p:spPr>
          <a:xfrm>
            <a:off x="6858000" y="6532475"/>
            <a:ext cx="2133600" cy="161583"/>
          </a:xfrm>
          <a:prstGeom prst="rect">
            <a:avLst/>
          </a:prstGeom>
        </p:spPr>
        <p:txBody>
          <a:bodyPr vert="horz" lIns="91440" tIns="45720" rIns="91440" bIns="45720" rtlCol="0" anchor="ctr">
            <a:spAutoFit/>
          </a:bodyPr>
          <a:lstStyle>
            <a:lvl1pPr algn="r">
              <a:defRPr sz="45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1" name="Title 1"/>
          <p:cNvSpPr>
            <a:spLocks noGrp="1"/>
          </p:cNvSpPr>
          <p:nvPr>
            <p:ph type="title" hasCustomPrompt="1"/>
          </p:nvPr>
        </p:nvSpPr>
        <p:spPr>
          <a:xfrm>
            <a:off x="686104" y="956102"/>
            <a:ext cx="7772400" cy="415498"/>
          </a:xfrm>
        </p:spPr>
        <p:txBody>
          <a:bodyPr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19152605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Red/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2400"/>
            <a:ext cx="4419600" cy="6553200"/>
          </a:xfrm>
          <a:solidFill>
            <a:srgbClr val="FFFFFF"/>
          </a:solidFill>
        </p:spPr>
        <p:txBody>
          <a:bodyPr>
            <a:normAutofit/>
          </a:bodyPr>
          <a:lstStyle>
            <a:lvl1pPr marL="0" marR="0" indent="0" algn="l" defTabSz="257175" rtl="0" eaLnBrk="1" fontAlgn="auto" latinLnBrk="0" hangingPunct="1">
              <a:lnSpc>
                <a:spcPct val="100000"/>
              </a:lnSpc>
              <a:spcBef>
                <a:spcPct val="20000"/>
              </a:spcBef>
              <a:spcAft>
                <a:spcPts val="0"/>
              </a:spcAft>
              <a:buClrTx/>
              <a:buSzTx/>
              <a:buFont typeface="Arial"/>
              <a:buNone/>
              <a:tabLst/>
              <a:defRPr sz="675">
                <a:solidFill>
                  <a:srgbClr val="6C6463"/>
                </a:solidFill>
              </a:defRPr>
            </a:lvl1pPr>
          </a:lstStyle>
          <a:p>
            <a:r>
              <a:rPr lang="en-US"/>
              <a:t>ADD PHOTO HERE</a:t>
            </a:r>
          </a:p>
        </p:txBody>
      </p:sp>
      <p:sp>
        <p:nvSpPr>
          <p:cNvPr id="9" name="Date Placeholder 3"/>
          <p:cNvSpPr>
            <a:spLocks noGrp="1"/>
          </p:cNvSpPr>
          <p:nvPr>
            <p:ph type="dt" sz="half" idx="2"/>
          </p:nvPr>
        </p:nvSpPr>
        <p:spPr>
          <a:xfrm>
            <a:off x="152400" y="6541101"/>
            <a:ext cx="2133600" cy="144335"/>
          </a:xfrm>
          <a:prstGeom prst="rect">
            <a:avLst/>
          </a:prstGeom>
        </p:spPr>
        <p:txBody>
          <a:bodyPr vert="horz" lIns="91440" tIns="45720" rIns="91440" bIns="45720" rtlCol="0" anchor="ctr">
            <a:spAutoFit/>
          </a:bodyPr>
          <a:lstStyle>
            <a:lvl1pPr algn="l">
              <a:defRPr sz="338" b="0" i="0">
                <a:solidFill>
                  <a:schemeClr val="bg1"/>
                </a:solidFill>
                <a:latin typeface="Gill Sans MT"/>
                <a:cs typeface="Gill Sans MT"/>
              </a:defRPr>
            </a:lvl1pPr>
          </a:lstStyle>
          <a:p>
            <a:endParaRPr lang="en-US"/>
          </a:p>
        </p:txBody>
      </p:sp>
      <p:sp>
        <p:nvSpPr>
          <p:cNvPr id="11" name="Slide Number Placeholder 5"/>
          <p:cNvSpPr>
            <a:spLocks noGrp="1"/>
          </p:cNvSpPr>
          <p:nvPr>
            <p:ph type="sldNum" sz="quarter" idx="4"/>
          </p:nvPr>
        </p:nvSpPr>
        <p:spPr>
          <a:xfrm>
            <a:off x="6858000" y="6541101"/>
            <a:ext cx="2133600" cy="144335"/>
          </a:xfrm>
          <a:prstGeom prst="rect">
            <a:avLst/>
          </a:prstGeom>
        </p:spPr>
        <p:txBody>
          <a:bodyPr vert="horz" lIns="91440" tIns="45720" rIns="91440" bIns="45720" rtlCol="0" anchor="ctr">
            <a:spAutoFit/>
          </a:bodyPr>
          <a:lstStyle>
            <a:lvl1pPr algn="r">
              <a:defRPr sz="338"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108067" y="1451833"/>
            <a:ext cx="2743200" cy="144335"/>
          </a:xfrm>
        </p:spPr>
        <p:txBody>
          <a:bodyPr>
            <a:spAutoFit/>
          </a:bodyPr>
          <a:lstStyle>
            <a:lvl1pPr marL="0" indent="0" algn="r">
              <a:buNone/>
              <a:defRPr sz="338" baseline="0">
                <a:solidFill>
                  <a:srgbClr val="FFFFFF"/>
                </a:solidFill>
              </a:defRPr>
            </a:lvl1pPr>
            <a:lvl2pPr marL="129480" indent="0">
              <a:buNone/>
              <a:defRPr sz="1013">
                <a:solidFill>
                  <a:schemeClr val="bg1"/>
                </a:solidFill>
              </a:defRPr>
            </a:lvl2pPr>
            <a:lvl3pPr marL="258961" indent="0">
              <a:buNone/>
              <a:defRPr sz="900">
                <a:solidFill>
                  <a:schemeClr val="bg1"/>
                </a:solidFill>
              </a:defRPr>
            </a:lvl3pPr>
            <a:lvl4pPr marL="384869" indent="0">
              <a:buNone/>
              <a:defRPr sz="788">
                <a:solidFill>
                  <a:schemeClr val="bg1"/>
                </a:solidFill>
              </a:defRPr>
            </a:lvl4pPr>
            <a:lvl5pPr marL="576858" indent="0">
              <a:buNone/>
              <a:defRPr sz="675">
                <a:solidFill>
                  <a:schemeClr val="bg1"/>
                </a:solidFill>
              </a:defRPr>
            </a:lvl5pPr>
          </a:lstStyle>
          <a:p>
            <a:pPr lvl="0"/>
            <a:r>
              <a:rPr lang="en-US"/>
              <a:t>ADD PHOTO CREDIT HERE</a:t>
            </a:r>
          </a:p>
        </p:txBody>
      </p:sp>
      <p:sp>
        <p:nvSpPr>
          <p:cNvPr id="16" name="Title 1"/>
          <p:cNvSpPr>
            <a:spLocks noGrp="1"/>
          </p:cNvSpPr>
          <p:nvPr>
            <p:ph type="title" hasCustomPrompt="1"/>
          </p:nvPr>
        </p:nvSpPr>
        <p:spPr>
          <a:xfrm>
            <a:off x="4877104" y="3281501"/>
            <a:ext cx="3885896" cy="334707"/>
          </a:xfrm>
        </p:spPr>
        <p:txBody>
          <a:bodyPr wrap="square" anchor="ctr"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20331759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Red/White 1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a:t>Click to edit Master text styles</a:t>
            </a:r>
          </a:p>
          <a:p>
            <a:pPr lvl="1"/>
            <a:r>
              <a:rPr lang="en-US"/>
              <a:t>Second level</a:t>
            </a:r>
          </a:p>
        </p:txBody>
      </p:sp>
      <p:sp>
        <p:nvSpPr>
          <p:cNvPr id="8" name="Date Placeholder 3"/>
          <p:cNvSpPr>
            <a:spLocks noGrp="1"/>
          </p:cNvSpPr>
          <p:nvPr>
            <p:ph type="dt" sz="half" idx="2"/>
          </p:nvPr>
        </p:nvSpPr>
        <p:spPr>
          <a:xfrm>
            <a:off x="152400" y="6541101"/>
            <a:ext cx="2133600" cy="144335"/>
          </a:xfrm>
          <a:prstGeom prst="rect">
            <a:avLst/>
          </a:prstGeom>
        </p:spPr>
        <p:txBody>
          <a:bodyPr vert="horz" lIns="91440" tIns="45720" rIns="91440" bIns="45720" rtlCol="0" anchor="ctr">
            <a:spAutoFit/>
          </a:bodyPr>
          <a:lstStyle>
            <a:lvl1pPr algn="l">
              <a:defRPr sz="338" b="0" i="0">
                <a:solidFill>
                  <a:srgbClr val="6C6463"/>
                </a:solidFill>
                <a:latin typeface="Gill Sans MT"/>
                <a:cs typeface="Gill Sans MT"/>
              </a:defRPr>
            </a:lvl1pPr>
          </a:lstStyle>
          <a:p>
            <a:endParaRPr lang="en-US"/>
          </a:p>
        </p:txBody>
      </p:sp>
      <p:sp>
        <p:nvSpPr>
          <p:cNvPr id="9" name="Footer Placeholder 4"/>
          <p:cNvSpPr>
            <a:spLocks noGrp="1"/>
          </p:cNvSpPr>
          <p:nvPr>
            <p:ph type="ftr" sz="quarter" idx="3"/>
          </p:nvPr>
        </p:nvSpPr>
        <p:spPr>
          <a:xfrm>
            <a:off x="3124200" y="6541101"/>
            <a:ext cx="2895600" cy="144335"/>
          </a:xfrm>
          <a:prstGeom prst="rect">
            <a:avLst/>
          </a:prstGeom>
        </p:spPr>
        <p:txBody>
          <a:bodyPr vert="horz" lIns="91440" tIns="45720" rIns="91440" bIns="45720" rtlCol="0" anchor="ctr">
            <a:spAutoFit/>
          </a:bodyPr>
          <a:lstStyle>
            <a:lvl1pPr algn="ctr">
              <a:defRPr sz="338" b="0" i="0">
                <a:solidFill>
                  <a:srgbClr val="6C6463"/>
                </a:solidFill>
                <a:latin typeface="Gill Sans MT"/>
                <a:cs typeface="Gill Sans MT"/>
              </a:defRPr>
            </a:lvl1pPr>
          </a:lstStyle>
          <a:p>
            <a:r>
              <a:rPr lang="en-US"/>
              <a:t>READY: GLOBAL READINESS FOR MAJOR DISEASE OUTBREAK RESPONSE</a:t>
            </a:r>
          </a:p>
        </p:txBody>
      </p:sp>
      <p:sp>
        <p:nvSpPr>
          <p:cNvPr id="10" name="Slide Number Placeholder 5"/>
          <p:cNvSpPr>
            <a:spLocks noGrp="1"/>
          </p:cNvSpPr>
          <p:nvPr>
            <p:ph type="sldNum" sz="quarter" idx="4"/>
          </p:nvPr>
        </p:nvSpPr>
        <p:spPr>
          <a:xfrm>
            <a:off x="6858000" y="6541101"/>
            <a:ext cx="2133600" cy="144335"/>
          </a:xfrm>
          <a:prstGeom prst="rect">
            <a:avLst/>
          </a:prstGeom>
        </p:spPr>
        <p:txBody>
          <a:bodyPr vert="horz" lIns="91440" tIns="45720" rIns="91440" bIns="45720" rtlCol="0" anchor="ctr">
            <a:spAutoFit/>
          </a:bodyPr>
          <a:lstStyle>
            <a:lvl1pPr algn="r">
              <a:defRPr sz="338"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1" name="Title 1"/>
          <p:cNvSpPr>
            <a:spLocks noGrp="1"/>
          </p:cNvSpPr>
          <p:nvPr>
            <p:ph type="title" hasCustomPrompt="1"/>
          </p:nvPr>
        </p:nvSpPr>
        <p:spPr>
          <a:xfrm>
            <a:off x="686104" y="1036893"/>
            <a:ext cx="7772400" cy="334707"/>
          </a:xfrm>
        </p:spPr>
        <p:txBody>
          <a:bodyPr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3320524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Red/White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1125">
                <a:solidFill>
                  <a:srgbClr val="6C6463"/>
                </a:solidFill>
              </a:defRPr>
            </a:lvl1pPr>
            <a:lvl2pPr>
              <a:defRPr sz="1013">
                <a:solidFill>
                  <a:srgbClr val="6C6463"/>
                </a:solidFill>
              </a:defRPr>
            </a:lvl2pPr>
            <a:lvl3pPr>
              <a:defRPr sz="900">
                <a:solidFill>
                  <a:srgbClr val="6C6463"/>
                </a:solidFill>
              </a:defRPr>
            </a:lvl3pPr>
            <a:lvl4pPr>
              <a:defRPr sz="788">
                <a:solidFill>
                  <a:srgbClr val="6C6463"/>
                </a:solidFill>
              </a:defRPr>
            </a:lvl4pPr>
            <a:lvl5pPr>
              <a:defRPr sz="900">
                <a:solidFill>
                  <a:srgbClr val="6C6463"/>
                </a:solidFill>
              </a:defRPr>
            </a:lvl5pPr>
            <a:lvl6pPr>
              <a:defRPr sz="1013"/>
            </a:lvl6pPr>
            <a:lvl7pPr>
              <a:defRPr sz="1013"/>
            </a:lvl7pPr>
            <a:lvl8pPr>
              <a:defRPr sz="1013"/>
            </a:lvl8pPr>
            <a:lvl9pPr>
              <a:defRPr sz="1013"/>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1125">
                <a:solidFill>
                  <a:srgbClr val="6C6463"/>
                </a:solidFill>
              </a:defRPr>
            </a:lvl1pPr>
            <a:lvl2pPr>
              <a:defRPr sz="1013">
                <a:solidFill>
                  <a:srgbClr val="6C6463"/>
                </a:solidFill>
              </a:defRPr>
            </a:lvl2pPr>
            <a:lvl3pPr>
              <a:defRPr sz="900">
                <a:solidFill>
                  <a:srgbClr val="6C6463"/>
                </a:solidFill>
              </a:defRPr>
            </a:lvl3pPr>
            <a:lvl4pPr>
              <a:defRPr sz="788">
                <a:solidFill>
                  <a:srgbClr val="6C6463"/>
                </a:solidFill>
              </a:defRPr>
            </a:lvl4pPr>
            <a:lvl5pPr>
              <a:defRPr sz="900">
                <a:solidFill>
                  <a:srgbClr val="6C6463"/>
                </a:solidFill>
              </a:defRPr>
            </a:lvl5pPr>
            <a:lvl6pPr>
              <a:defRPr sz="1013"/>
            </a:lvl6pPr>
            <a:lvl7pPr>
              <a:defRPr sz="1013"/>
            </a:lvl7pPr>
            <a:lvl8pPr>
              <a:defRPr sz="1013"/>
            </a:lvl8pPr>
            <a:lvl9pPr>
              <a:defRPr sz="1013"/>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READY: GLOBAL READINESS FOR MAJOR DISEASE OUTBREAK RESPONSE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1036893"/>
            <a:ext cx="7772400" cy="334707"/>
          </a:xfrm>
        </p:spPr>
        <p:txBody>
          <a:bodyPr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25271390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Red/White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2514296" cy="4572000"/>
          </a:xfrm>
        </p:spPr>
        <p:txBody>
          <a:bodyPr>
            <a:normAutofit/>
          </a:bodyPr>
          <a:lstStyle>
            <a:lvl1pPr>
              <a:defRPr sz="1125">
                <a:solidFill>
                  <a:srgbClr val="6C6463"/>
                </a:solidFill>
              </a:defRPr>
            </a:lvl1pPr>
            <a:lvl2pPr>
              <a:defRPr sz="1013">
                <a:solidFill>
                  <a:srgbClr val="6C6463"/>
                </a:solidFill>
              </a:defRPr>
            </a:lvl2pPr>
            <a:lvl3pPr>
              <a:defRPr sz="900">
                <a:solidFill>
                  <a:srgbClr val="6C6463"/>
                </a:solidFill>
              </a:defRPr>
            </a:lvl3pPr>
            <a:lvl4pPr>
              <a:defRPr sz="788">
                <a:solidFill>
                  <a:srgbClr val="6C6463"/>
                </a:solidFill>
              </a:defRPr>
            </a:lvl4pPr>
            <a:lvl5pPr>
              <a:defRPr sz="900">
                <a:solidFill>
                  <a:srgbClr val="FFFFFF"/>
                </a:solidFill>
              </a:defRPr>
            </a:lvl5pPr>
            <a:lvl6pPr>
              <a:defRPr sz="1013"/>
            </a:lvl6pPr>
            <a:lvl7pPr>
              <a:defRPr sz="1013"/>
            </a:lvl7pPr>
            <a:lvl8pPr>
              <a:defRPr sz="1013"/>
            </a:lvl8pPr>
            <a:lvl9pPr>
              <a:defRPr sz="1013"/>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600200"/>
            <a:ext cx="2514904" cy="4572000"/>
          </a:xfrm>
        </p:spPr>
        <p:txBody>
          <a:bodyPr>
            <a:normAutofit/>
          </a:bodyPr>
          <a:lstStyle>
            <a:lvl1pPr>
              <a:defRPr sz="1125">
                <a:solidFill>
                  <a:srgbClr val="6C6463"/>
                </a:solidFill>
              </a:defRPr>
            </a:lvl1pPr>
            <a:lvl2pPr>
              <a:defRPr sz="1013">
                <a:solidFill>
                  <a:srgbClr val="6C6463"/>
                </a:solidFill>
              </a:defRPr>
            </a:lvl2pPr>
            <a:lvl3pPr>
              <a:defRPr sz="900">
                <a:solidFill>
                  <a:srgbClr val="6C6463"/>
                </a:solidFill>
              </a:defRPr>
            </a:lvl3pPr>
            <a:lvl4pPr>
              <a:defRPr sz="788">
                <a:solidFill>
                  <a:srgbClr val="6C6463"/>
                </a:solidFill>
              </a:defRPr>
            </a:lvl4pPr>
            <a:lvl5pPr>
              <a:defRPr sz="900">
                <a:solidFill>
                  <a:srgbClr val="FFFFFF"/>
                </a:solidFill>
              </a:defRPr>
            </a:lvl5pPr>
            <a:lvl6pPr>
              <a:defRPr sz="1013"/>
            </a:lvl6pPr>
            <a:lvl7pPr>
              <a:defRPr sz="1013"/>
            </a:lvl7pPr>
            <a:lvl8pPr>
              <a:defRPr sz="1013"/>
            </a:lvl8pPr>
            <a:lvl9pPr>
              <a:defRPr sz="1013"/>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READY: GLOBAL READINESS FOR MAJOR DISEASE OUTBREAK RESPONSE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9" name="Title 1"/>
          <p:cNvSpPr>
            <a:spLocks noGrp="1"/>
          </p:cNvSpPr>
          <p:nvPr>
            <p:ph type="title" hasCustomPrompt="1"/>
          </p:nvPr>
        </p:nvSpPr>
        <p:spPr>
          <a:xfrm>
            <a:off x="686104" y="1036893"/>
            <a:ext cx="7772400" cy="334707"/>
          </a:xfrm>
        </p:spPr>
        <p:txBody>
          <a:bodyPr anchor="b" anchorCtr="0">
            <a:spAutoFit/>
          </a:bodyPr>
          <a:lstStyle>
            <a:lvl1pPr>
              <a:defRPr>
                <a:solidFill>
                  <a:srgbClr val="BA0C2F"/>
                </a:solidFill>
              </a:defRPr>
            </a:lvl1pPr>
          </a:lstStyle>
          <a:p>
            <a:r>
              <a:rPr lang="en-US"/>
              <a:t>CLICK TO EDIT MASTER TITLE STYLE</a:t>
            </a:r>
          </a:p>
        </p:txBody>
      </p:sp>
      <p:sp>
        <p:nvSpPr>
          <p:cNvPr id="10" name="Content Placeholder 3"/>
          <p:cNvSpPr>
            <a:spLocks noGrp="1"/>
          </p:cNvSpPr>
          <p:nvPr>
            <p:ph sz="half" idx="13"/>
          </p:nvPr>
        </p:nvSpPr>
        <p:spPr>
          <a:xfrm>
            <a:off x="3314550" y="1600200"/>
            <a:ext cx="2514904" cy="4572000"/>
          </a:xfrm>
        </p:spPr>
        <p:txBody>
          <a:bodyPr>
            <a:normAutofit/>
          </a:bodyPr>
          <a:lstStyle>
            <a:lvl1pPr>
              <a:defRPr sz="1125">
                <a:solidFill>
                  <a:srgbClr val="6C6463"/>
                </a:solidFill>
              </a:defRPr>
            </a:lvl1pPr>
            <a:lvl2pPr>
              <a:defRPr sz="1013">
                <a:solidFill>
                  <a:srgbClr val="6C6463"/>
                </a:solidFill>
              </a:defRPr>
            </a:lvl2pPr>
            <a:lvl3pPr>
              <a:defRPr sz="900">
                <a:solidFill>
                  <a:srgbClr val="6C6463"/>
                </a:solidFill>
              </a:defRPr>
            </a:lvl3pPr>
            <a:lvl4pPr>
              <a:defRPr sz="788">
                <a:solidFill>
                  <a:srgbClr val="6C6463"/>
                </a:solidFill>
              </a:defRPr>
            </a:lvl4pPr>
            <a:lvl5pPr>
              <a:defRPr sz="900">
                <a:solidFill>
                  <a:srgbClr val="FFFFFF"/>
                </a:solidFill>
              </a:defRPr>
            </a:lvl5pPr>
            <a:lvl6pPr>
              <a:defRPr sz="1013"/>
            </a:lvl6pPr>
            <a:lvl7pPr>
              <a:defRPr sz="1013"/>
            </a:lvl7pPr>
            <a:lvl8pPr>
              <a:defRPr sz="1013"/>
            </a:lvl8pPr>
            <a:lvl9pPr>
              <a:defRPr sz="1013"/>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5319472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Red/White 1 Content + Bottom Photo">
    <p:bg>
      <p:bgPr>
        <a:solidFill>
          <a:schemeClr val="bg1"/>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3429000"/>
            <a:ext cx="8839200" cy="3276600"/>
          </a:xfrm>
          <a:solidFill>
            <a:srgbClr val="E7E7E5"/>
          </a:solidFill>
        </p:spPr>
        <p:txBody>
          <a:bodyPr>
            <a:normAutofit/>
          </a:bodyPr>
          <a:lstStyle>
            <a:lvl1pPr marL="0" marR="0" indent="0" algn="l" defTabSz="257175" rtl="0" eaLnBrk="1" fontAlgn="auto" latinLnBrk="0" hangingPunct="1">
              <a:lnSpc>
                <a:spcPct val="100000"/>
              </a:lnSpc>
              <a:spcBef>
                <a:spcPct val="20000"/>
              </a:spcBef>
              <a:spcAft>
                <a:spcPts val="0"/>
              </a:spcAft>
              <a:buClrTx/>
              <a:buSzTx/>
              <a:buFont typeface="Arial"/>
              <a:buNone/>
              <a:tabLst/>
              <a:defRPr sz="675">
                <a:solidFill>
                  <a:srgbClr val="6C6463"/>
                </a:solidFill>
              </a:defRPr>
            </a:lvl1pPr>
          </a:lstStyle>
          <a:p>
            <a:r>
              <a:rPr lang="en-US"/>
              <a:t>ADD PHOTO HERE</a:t>
            </a:r>
          </a:p>
        </p:txBody>
      </p:sp>
      <p:sp>
        <p:nvSpPr>
          <p:cNvPr id="3" name="Content Placeholder 2"/>
          <p:cNvSpPr>
            <a:spLocks noGrp="1"/>
          </p:cNvSpPr>
          <p:nvPr>
            <p:ph idx="1"/>
          </p:nvPr>
        </p:nvSpPr>
        <p:spPr>
          <a:xfrm>
            <a:off x="685800" y="1600200"/>
            <a:ext cx="77724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6541101"/>
            <a:ext cx="2133600" cy="144335"/>
          </a:xfrm>
          <a:prstGeom prst="rect">
            <a:avLst/>
          </a:prstGeom>
        </p:spPr>
        <p:txBody>
          <a:bodyPr vert="horz" lIns="91440" tIns="45720" rIns="91440" bIns="45720" rtlCol="0" anchor="ctr">
            <a:spAutoFit/>
          </a:bodyPr>
          <a:lstStyle>
            <a:lvl1pPr algn="l">
              <a:defRPr sz="338" b="0" i="0">
                <a:solidFill>
                  <a:srgbClr val="FFFFFF"/>
                </a:solidFill>
                <a:latin typeface="Gill Sans MT"/>
                <a:cs typeface="Gill Sans MT"/>
              </a:defRPr>
            </a:lvl1pPr>
          </a:lstStyle>
          <a:p>
            <a:endParaRPr lang="en-US"/>
          </a:p>
        </p:txBody>
      </p:sp>
      <p:sp>
        <p:nvSpPr>
          <p:cNvPr id="10" name="Footer Placeholder 4"/>
          <p:cNvSpPr>
            <a:spLocks noGrp="1"/>
          </p:cNvSpPr>
          <p:nvPr>
            <p:ph type="ftr" sz="quarter" idx="3"/>
          </p:nvPr>
        </p:nvSpPr>
        <p:spPr>
          <a:xfrm>
            <a:off x="3124200" y="6541101"/>
            <a:ext cx="2895600" cy="144335"/>
          </a:xfrm>
          <a:prstGeom prst="rect">
            <a:avLst/>
          </a:prstGeom>
        </p:spPr>
        <p:txBody>
          <a:bodyPr vert="horz" lIns="91440" tIns="45720" rIns="91440" bIns="45720" rtlCol="0" anchor="ctr">
            <a:spAutoFit/>
          </a:bodyPr>
          <a:lstStyle>
            <a:lvl1pPr algn="ctr">
              <a:defRPr sz="338" b="0" i="0">
                <a:solidFill>
                  <a:srgbClr val="FFFFFF"/>
                </a:solidFill>
                <a:latin typeface="Gill Sans MT"/>
                <a:cs typeface="Gill Sans MT"/>
              </a:defRPr>
            </a:lvl1pPr>
          </a:lstStyle>
          <a:p>
            <a:r>
              <a:rPr lang="en-US"/>
              <a:t>READY: GLOBAL READINESS FOR MAJOR DISEASE OUTBREAK RESPONSE</a:t>
            </a:r>
          </a:p>
        </p:txBody>
      </p:sp>
      <p:sp>
        <p:nvSpPr>
          <p:cNvPr id="11" name="Slide Number Placeholder 5"/>
          <p:cNvSpPr>
            <a:spLocks noGrp="1"/>
          </p:cNvSpPr>
          <p:nvPr>
            <p:ph type="sldNum" sz="quarter" idx="4"/>
          </p:nvPr>
        </p:nvSpPr>
        <p:spPr>
          <a:xfrm>
            <a:off x="6858000" y="6541101"/>
            <a:ext cx="2133600" cy="144335"/>
          </a:xfrm>
          <a:prstGeom prst="rect">
            <a:avLst/>
          </a:prstGeom>
        </p:spPr>
        <p:txBody>
          <a:bodyPr vert="horz" lIns="91440" tIns="45720" rIns="91440" bIns="45720" rtlCol="0" anchor="ctr">
            <a:spAutoFit/>
          </a:bodyPr>
          <a:lstStyle>
            <a:lvl1pPr algn="r">
              <a:defRPr sz="338"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3" name="Title 1"/>
          <p:cNvSpPr>
            <a:spLocks noGrp="1"/>
          </p:cNvSpPr>
          <p:nvPr>
            <p:ph type="title" hasCustomPrompt="1"/>
          </p:nvPr>
        </p:nvSpPr>
        <p:spPr>
          <a:xfrm>
            <a:off x="686104" y="1036893"/>
            <a:ext cx="7772400" cy="334707"/>
          </a:xfrm>
        </p:spPr>
        <p:txBody>
          <a:bodyPr anchor="b" anchorCtr="0">
            <a:spAutoFit/>
          </a:bodyPr>
          <a:lstStyle>
            <a:lvl1pPr>
              <a:defRPr>
                <a:solidFill>
                  <a:srgbClr val="BA0C2F"/>
                </a:solidFill>
              </a:defRPr>
            </a:lvl1pPr>
          </a:lstStyle>
          <a:p>
            <a:r>
              <a:rPr lang="en-US"/>
              <a:t>CLICK TO EDIT MASTER TITLE STYLE</a:t>
            </a:r>
          </a:p>
        </p:txBody>
      </p:sp>
      <p:sp>
        <p:nvSpPr>
          <p:cNvPr id="14" name="Text Placeholder 4"/>
          <p:cNvSpPr>
            <a:spLocks noGrp="1"/>
          </p:cNvSpPr>
          <p:nvPr>
            <p:ph type="body" sz="quarter" idx="12" hasCustomPrompt="1"/>
          </p:nvPr>
        </p:nvSpPr>
        <p:spPr>
          <a:xfrm rot="16200000">
            <a:off x="7527667" y="4728433"/>
            <a:ext cx="2743200" cy="144335"/>
          </a:xfrm>
        </p:spPr>
        <p:txBody>
          <a:bodyPr>
            <a:spAutoFit/>
          </a:bodyPr>
          <a:lstStyle>
            <a:lvl1pPr marL="0" indent="0" algn="r">
              <a:buNone/>
              <a:defRPr sz="338" baseline="0">
                <a:solidFill>
                  <a:srgbClr val="FFFFFF"/>
                </a:solidFill>
              </a:defRPr>
            </a:lvl1pPr>
            <a:lvl2pPr marL="129480" indent="0">
              <a:buNone/>
              <a:defRPr sz="1013">
                <a:solidFill>
                  <a:schemeClr val="bg1"/>
                </a:solidFill>
              </a:defRPr>
            </a:lvl2pPr>
            <a:lvl3pPr marL="258961" indent="0">
              <a:buNone/>
              <a:defRPr sz="900">
                <a:solidFill>
                  <a:schemeClr val="bg1"/>
                </a:solidFill>
              </a:defRPr>
            </a:lvl3pPr>
            <a:lvl4pPr marL="384869" indent="0">
              <a:buNone/>
              <a:defRPr sz="788">
                <a:solidFill>
                  <a:schemeClr val="bg1"/>
                </a:solidFill>
              </a:defRPr>
            </a:lvl4pPr>
            <a:lvl5pPr marL="576858" indent="0">
              <a:buNone/>
              <a:defRPr sz="675">
                <a:solidFill>
                  <a:schemeClr val="bg1"/>
                </a:solidFill>
              </a:defRPr>
            </a:lvl5pPr>
          </a:lstStyle>
          <a:p>
            <a:pPr lvl="0"/>
            <a:r>
              <a:rPr lang="en-US"/>
              <a:t>ADD PHOTO CREDIT HERE</a:t>
            </a:r>
          </a:p>
        </p:txBody>
      </p:sp>
    </p:spTree>
    <p:extLst>
      <p:ext uri="{BB962C8B-B14F-4D97-AF65-F5344CB8AC3E}">
        <p14:creationId xmlns:p14="http://schemas.microsoft.com/office/powerpoint/2010/main" val="17155940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Red/White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2400"/>
            <a:ext cx="4419600" cy="6553200"/>
          </a:xfrm>
          <a:solidFill>
            <a:srgbClr val="E7E7E5"/>
          </a:solidFill>
        </p:spPr>
        <p:txBody>
          <a:bodyPr>
            <a:normAutofit/>
          </a:bodyPr>
          <a:lstStyle>
            <a:lvl1pPr marL="0" marR="0" indent="0" algn="l" defTabSz="257175" rtl="0" eaLnBrk="1" fontAlgn="auto" latinLnBrk="0" hangingPunct="1">
              <a:lnSpc>
                <a:spcPct val="100000"/>
              </a:lnSpc>
              <a:spcBef>
                <a:spcPct val="20000"/>
              </a:spcBef>
              <a:spcAft>
                <a:spcPts val="0"/>
              </a:spcAft>
              <a:buClrTx/>
              <a:buSzTx/>
              <a:buFont typeface="Arial"/>
              <a:buNone/>
              <a:tabLst/>
              <a:defRPr sz="675">
                <a:solidFill>
                  <a:srgbClr val="6C6463"/>
                </a:solidFill>
              </a:defRPr>
            </a:lvl1pPr>
          </a:lstStyle>
          <a:p>
            <a:r>
              <a:rPr lang="en-US"/>
              <a:t>ADD PHOTO HERE</a:t>
            </a:r>
          </a:p>
        </p:txBody>
      </p:sp>
      <p:sp>
        <p:nvSpPr>
          <p:cNvPr id="9" name="Date Placeholder 3"/>
          <p:cNvSpPr>
            <a:spLocks noGrp="1"/>
          </p:cNvSpPr>
          <p:nvPr>
            <p:ph type="dt" sz="half" idx="2"/>
          </p:nvPr>
        </p:nvSpPr>
        <p:spPr>
          <a:xfrm>
            <a:off x="152400" y="6541101"/>
            <a:ext cx="2133600" cy="144335"/>
          </a:xfrm>
          <a:prstGeom prst="rect">
            <a:avLst/>
          </a:prstGeom>
        </p:spPr>
        <p:txBody>
          <a:bodyPr vert="horz" lIns="91440" tIns="45720" rIns="91440" bIns="45720" rtlCol="0" anchor="ctr">
            <a:spAutoFit/>
          </a:bodyPr>
          <a:lstStyle>
            <a:lvl1pPr algn="l">
              <a:defRPr sz="338" b="0" i="0">
                <a:solidFill>
                  <a:srgbClr val="6C6463"/>
                </a:solidFill>
                <a:latin typeface="Gill Sans MT"/>
                <a:cs typeface="Gill Sans MT"/>
              </a:defRPr>
            </a:lvl1pPr>
          </a:lstStyle>
          <a:p>
            <a:endParaRPr lang="en-US"/>
          </a:p>
        </p:txBody>
      </p:sp>
      <p:sp>
        <p:nvSpPr>
          <p:cNvPr id="11" name="Slide Number Placeholder 5"/>
          <p:cNvSpPr>
            <a:spLocks noGrp="1"/>
          </p:cNvSpPr>
          <p:nvPr>
            <p:ph type="sldNum" sz="quarter" idx="4"/>
          </p:nvPr>
        </p:nvSpPr>
        <p:spPr>
          <a:xfrm>
            <a:off x="6858000" y="6541101"/>
            <a:ext cx="2133600" cy="144335"/>
          </a:xfrm>
          <a:prstGeom prst="rect">
            <a:avLst/>
          </a:prstGeom>
        </p:spPr>
        <p:txBody>
          <a:bodyPr vert="horz" lIns="91440" tIns="45720" rIns="91440" bIns="45720" rtlCol="0" anchor="ctr">
            <a:spAutoFit/>
          </a:bodyPr>
          <a:lstStyle>
            <a:lvl1pPr algn="r">
              <a:defRPr sz="338"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2057402"/>
            <a:ext cx="3657600" cy="4114799"/>
          </a:xfrm>
        </p:spPr>
        <p:txBody>
          <a:bodyPr>
            <a:normAutofit/>
          </a:bodyPr>
          <a:lstStyle>
            <a:lvl1pPr>
              <a:defRPr sz="1125">
                <a:solidFill>
                  <a:srgbClr val="6C6463"/>
                </a:solidFill>
              </a:defRPr>
            </a:lvl1pPr>
            <a:lvl2pPr>
              <a:defRPr sz="1013">
                <a:solidFill>
                  <a:srgbClr val="6C6463"/>
                </a:solidFill>
              </a:defRPr>
            </a:lvl2pPr>
            <a:lvl3pPr>
              <a:defRPr sz="900">
                <a:solidFill>
                  <a:srgbClr val="6C6463"/>
                </a:solidFill>
              </a:defRPr>
            </a:lvl3pPr>
            <a:lvl4pPr>
              <a:defRPr sz="788">
                <a:solidFill>
                  <a:srgbClr val="6C6463"/>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itle 1"/>
          <p:cNvSpPr>
            <a:spLocks noGrp="1"/>
          </p:cNvSpPr>
          <p:nvPr>
            <p:ph type="title" hasCustomPrompt="1"/>
          </p:nvPr>
        </p:nvSpPr>
        <p:spPr>
          <a:xfrm>
            <a:off x="685801" y="1463386"/>
            <a:ext cx="3657296" cy="334707"/>
          </a:xfrm>
        </p:spPr>
        <p:txBody>
          <a:bodyPr wrap="square" anchor="b" anchorCtr="0">
            <a:spAutoFit/>
          </a:bodyPr>
          <a:lstStyle>
            <a:lvl1pPr>
              <a:defRPr>
                <a:solidFill>
                  <a:srgbClr val="BA0C2F"/>
                </a:solidFill>
              </a:defRPr>
            </a:lvl1pPr>
          </a:lstStyle>
          <a:p>
            <a:r>
              <a:rPr lang="en-US"/>
              <a:t>CLICK TO EDIT MASTER TITLE STYLE</a:t>
            </a:r>
          </a:p>
        </p:txBody>
      </p:sp>
      <p:sp>
        <p:nvSpPr>
          <p:cNvPr id="13" name="Text Placeholder 4"/>
          <p:cNvSpPr>
            <a:spLocks noGrp="1"/>
          </p:cNvSpPr>
          <p:nvPr>
            <p:ph type="body" sz="quarter" idx="12" hasCustomPrompt="1"/>
          </p:nvPr>
        </p:nvSpPr>
        <p:spPr>
          <a:xfrm rot="16200000">
            <a:off x="7527667" y="1451833"/>
            <a:ext cx="2743200" cy="144335"/>
          </a:xfrm>
        </p:spPr>
        <p:txBody>
          <a:bodyPr>
            <a:spAutoFit/>
          </a:bodyPr>
          <a:lstStyle>
            <a:lvl1pPr marL="0" indent="0" algn="r">
              <a:buNone/>
              <a:defRPr sz="338" baseline="0">
                <a:solidFill>
                  <a:srgbClr val="FFFFFF"/>
                </a:solidFill>
              </a:defRPr>
            </a:lvl1pPr>
            <a:lvl2pPr marL="129480" indent="0">
              <a:buNone/>
              <a:defRPr sz="1013">
                <a:solidFill>
                  <a:schemeClr val="bg1"/>
                </a:solidFill>
              </a:defRPr>
            </a:lvl2pPr>
            <a:lvl3pPr marL="258961" indent="0">
              <a:buNone/>
              <a:defRPr sz="900">
                <a:solidFill>
                  <a:schemeClr val="bg1"/>
                </a:solidFill>
              </a:defRPr>
            </a:lvl3pPr>
            <a:lvl4pPr marL="384869" indent="0">
              <a:buNone/>
              <a:defRPr sz="788">
                <a:solidFill>
                  <a:schemeClr val="bg1"/>
                </a:solidFill>
              </a:defRPr>
            </a:lvl4pPr>
            <a:lvl5pPr marL="576858" indent="0">
              <a:buNone/>
              <a:defRPr sz="675">
                <a:solidFill>
                  <a:schemeClr val="bg1"/>
                </a:solidFill>
              </a:defRPr>
            </a:lvl5pPr>
          </a:lstStyle>
          <a:p>
            <a:pPr lvl="0"/>
            <a:r>
              <a:rPr lang="en-US"/>
              <a:t>ADD PHOTO CREDIT HERE</a:t>
            </a:r>
          </a:p>
        </p:txBody>
      </p:sp>
    </p:spTree>
    <p:extLst>
      <p:ext uri="{BB962C8B-B14F-4D97-AF65-F5344CB8AC3E}">
        <p14:creationId xmlns:p14="http://schemas.microsoft.com/office/powerpoint/2010/main" val="187521717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Red/White Title Only">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2400"/>
            <a:ext cx="4419600" cy="6553200"/>
          </a:xfrm>
          <a:solidFill>
            <a:srgbClr val="E7E7E5"/>
          </a:solidFill>
        </p:spPr>
        <p:txBody>
          <a:bodyPr>
            <a:normAutofit/>
          </a:bodyPr>
          <a:lstStyle>
            <a:lvl1pPr marL="0" marR="0" indent="0" algn="l" defTabSz="257175" rtl="0" eaLnBrk="1" fontAlgn="auto" latinLnBrk="0" hangingPunct="1">
              <a:lnSpc>
                <a:spcPct val="100000"/>
              </a:lnSpc>
              <a:spcBef>
                <a:spcPct val="20000"/>
              </a:spcBef>
              <a:spcAft>
                <a:spcPts val="0"/>
              </a:spcAft>
              <a:buClrTx/>
              <a:buSzTx/>
              <a:buFont typeface="Arial"/>
              <a:buNone/>
              <a:tabLst/>
              <a:defRPr sz="675">
                <a:solidFill>
                  <a:srgbClr val="6C6463"/>
                </a:solidFill>
              </a:defRPr>
            </a:lvl1pPr>
          </a:lstStyle>
          <a:p>
            <a:r>
              <a:rPr lang="en-US"/>
              <a:t>ADD PHOTO HERE</a:t>
            </a:r>
          </a:p>
        </p:txBody>
      </p:sp>
      <p:sp>
        <p:nvSpPr>
          <p:cNvPr id="9" name="Date Placeholder 3"/>
          <p:cNvSpPr>
            <a:spLocks noGrp="1"/>
          </p:cNvSpPr>
          <p:nvPr>
            <p:ph type="dt" sz="half" idx="2"/>
          </p:nvPr>
        </p:nvSpPr>
        <p:spPr>
          <a:xfrm>
            <a:off x="152400" y="6541101"/>
            <a:ext cx="2133600" cy="144335"/>
          </a:xfrm>
          <a:prstGeom prst="rect">
            <a:avLst/>
          </a:prstGeom>
        </p:spPr>
        <p:txBody>
          <a:bodyPr vert="horz" lIns="91440" tIns="45720" rIns="91440" bIns="45720" rtlCol="0" anchor="ctr">
            <a:spAutoFit/>
          </a:bodyPr>
          <a:lstStyle>
            <a:lvl1pPr algn="l">
              <a:defRPr sz="338" b="0" i="0">
                <a:solidFill>
                  <a:schemeClr val="bg1"/>
                </a:solidFill>
                <a:latin typeface="Gill Sans MT"/>
                <a:cs typeface="Gill Sans MT"/>
              </a:defRPr>
            </a:lvl1pPr>
          </a:lstStyle>
          <a:p>
            <a:endParaRPr lang="en-US"/>
          </a:p>
        </p:txBody>
      </p:sp>
      <p:sp>
        <p:nvSpPr>
          <p:cNvPr id="11" name="Slide Number Placeholder 5"/>
          <p:cNvSpPr>
            <a:spLocks noGrp="1"/>
          </p:cNvSpPr>
          <p:nvPr>
            <p:ph type="sldNum" sz="quarter" idx="4"/>
          </p:nvPr>
        </p:nvSpPr>
        <p:spPr>
          <a:xfrm>
            <a:off x="6858000" y="6541101"/>
            <a:ext cx="2133600" cy="144335"/>
          </a:xfrm>
          <a:prstGeom prst="rect">
            <a:avLst/>
          </a:prstGeom>
        </p:spPr>
        <p:txBody>
          <a:bodyPr vert="horz" lIns="91440" tIns="45720" rIns="91440" bIns="45720" rtlCol="0" anchor="ctr">
            <a:spAutoFit/>
          </a:bodyPr>
          <a:lstStyle>
            <a:lvl1pPr algn="r">
              <a:defRPr sz="338"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108067" y="1451833"/>
            <a:ext cx="2743200" cy="144335"/>
          </a:xfrm>
        </p:spPr>
        <p:txBody>
          <a:bodyPr>
            <a:spAutoFit/>
          </a:bodyPr>
          <a:lstStyle>
            <a:lvl1pPr marL="0" indent="0" algn="r">
              <a:buNone/>
              <a:defRPr sz="338" baseline="0">
                <a:solidFill>
                  <a:srgbClr val="FFFFFF"/>
                </a:solidFill>
              </a:defRPr>
            </a:lvl1pPr>
            <a:lvl2pPr marL="129480" indent="0">
              <a:buNone/>
              <a:defRPr sz="1013">
                <a:solidFill>
                  <a:schemeClr val="bg1"/>
                </a:solidFill>
              </a:defRPr>
            </a:lvl2pPr>
            <a:lvl3pPr marL="258961" indent="0">
              <a:buNone/>
              <a:defRPr sz="900">
                <a:solidFill>
                  <a:schemeClr val="bg1"/>
                </a:solidFill>
              </a:defRPr>
            </a:lvl3pPr>
            <a:lvl4pPr marL="384869" indent="0">
              <a:buNone/>
              <a:defRPr sz="788">
                <a:solidFill>
                  <a:schemeClr val="bg1"/>
                </a:solidFill>
              </a:defRPr>
            </a:lvl4pPr>
            <a:lvl5pPr marL="576858" indent="0">
              <a:buNone/>
              <a:defRPr sz="675">
                <a:solidFill>
                  <a:schemeClr val="bg1"/>
                </a:solidFill>
              </a:defRPr>
            </a:lvl5pPr>
          </a:lstStyle>
          <a:p>
            <a:pPr lvl="0"/>
            <a:r>
              <a:rPr lang="en-US"/>
              <a:t>ADD PHOTO CREDIT HERE</a:t>
            </a:r>
          </a:p>
        </p:txBody>
      </p:sp>
      <p:sp>
        <p:nvSpPr>
          <p:cNvPr id="16" name="Title 1"/>
          <p:cNvSpPr>
            <a:spLocks noGrp="1"/>
          </p:cNvSpPr>
          <p:nvPr>
            <p:ph type="title" hasCustomPrompt="1"/>
          </p:nvPr>
        </p:nvSpPr>
        <p:spPr>
          <a:xfrm>
            <a:off x="4877104" y="3281501"/>
            <a:ext cx="3885896" cy="334707"/>
          </a:xfrm>
        </p:spPr>
        <p:txBody>
          <a:bodyPr wrap="square" anchor="ctr"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20045382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pic>
        <p:nvPicPr>
          <p:cNvPr id="10" name="Picture Placeholder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00" y="127001"/>
            <a:ext cx="8839200" cy="6578603"/>
          </a:xfrm>
          <a:prstGeom prst="rect">
            <a:avLst/>
          </a:prstGeom>
        </p:spPr>
      </p:pic>
      <p:sp>
        <p:nvSpPr>
          <p:cNvPr id="5" name="Text Placeholder 4"/>
          <p:cNvSpPr>
            <a:spLocks noGrp="1"/>
          </p:cNvSpPr>
          <p:nvPr>
            <p:ph type="body" sz="quarter" idx="12" hasCustomPrompt="1"/>
          </p:nvPr>
        </p:nvSpPr>
        <p:spPr>
          <a:xfrm rot="16200000">
            <a:off x="7527667" y="1451833"/>
            <a:ext cx="2743200" cy="144335"/>
          </a:xfrm>
        </p:spPr>
        <p:txBody>
          <a:bodyPr>
            <a:spAutoFit/>
          </a:bodyPr>
          <a:lstStyle>
            <a:lvl1pPr marL="0" indent="0" algn="r">
              <a:buNone/>
              <a:defRPr sz="338" baseline="0">
                <a:solidFill>
                  <a:srgbClr val="FFFFFF"/>
                </a:solidFill>
              </a:defRPr>
            </a:lvl1pPr>
            <a:lvl2pPr marL="129480" indent="0">
              <a:buNone/>
              <a:defRPr sz="1013">
                <a:solidFill>
                  <a:schemeClr val="bg1"/>
                </a:solidFill>
              </a:defRPr>
            </a:lvl2pPr>
            <a:lvl3pPr marL="258961" indent="0">
              <a:buNone/>
              <a:defRPr sz="900">
                <a:solidFill>
                  <a:schemeClr val="bg1"/>
                </a:solidFill>
              </a:defRPr>
            </a:lvl3pPr>
            <a:lvl4pPr marL="384869" indent="0">
              <a:buNone/>
              <a:defRPr sz="788">
                <a:solidFill>
                  <a:schemeClr val="bg1"/>
                </a:solidFill>
              </a:defRPr>
            </a:lvl4pPr>
            <a:lvl5pPr marL="576858" indent="0">
              <a:buNone/>
              <a:defRPr sz="675">
                <a:solidFill>
                  <a:schemeClr val="bg1"/>
                </a:solidFill>
              </a:defRPr>
            </a:lvl5pPr>
          </a:lstStyle>
          <a:p>
            <a:pPr lvl="0"/>
            <a:r>
              <a:rPr lang="en-US"/>
              <a:t>ADD PHOTO CREDIT HERE</a:t>
            </a:r>
          </a:p>
        </p:txBody>
      </p:sp>
      <p:sp>
        <p:nvSpPr>
          <p:cNvPr id="6" name="Date Placeholder 3"/>
          <p:cNvSpPr>
            <a:spLocks noGrp="1"/>
          </p:cNvSpPr>
          <p:nvPr>
            <p:ph type="dt" sz="half" idx="2"/>
          </p:nvPr>
        </p:nvSpPr>
        <p:spPr>
          <a:xfrm>
            <a:off x="152400" y="6541101"/>
            <a:ext cx="2133600" cy="144335"/>
          </a:xfrm>
          <a:prstGeom prst="rect">
            <a:avLst/>
          </a:prstGeom>
        </p:spPr>
        <p:txBody>
          <a:bodyPr vert="horz" lIns="91440" tIns="45720" rIns="91440" bIns="45720" rtlCol="0" anchor="ctr">
            <a:spAutoFit/>
          </a:bodyPr>
          <a:lstStyle>
            <a:lvl1pPr algn="l">
              <a:defRPr sz="338" b="0" i="0">
                <a:solidFill>
                  <a:srgbClr val="FFFFFF"/>
                </a:solidFill>
                <a:latin typeface="Gill Sans MT"/>
                <a:cs typeface="Gill Sans MT"/>
              </a:defRPr>
            </a:lvl1pPr>
          </a:lstStyle>
          <a:p>
            <a:endParaRPr lang="en-US"/>
          </a:p>
        </p:txBody>
      </p:sp>
      <p:sp>
        <p:nvSpPr>
          <p:cNvPr id="8" name="Slide Number Placeholder 5"/>
          <p:cNvSpPr>
            <a:spLocks noGrp="1"/>
          </p:cNvSpPr>
          <p:nvPr>
            <p:ph type="sldNum" sz="quarter" idx="4"/>
          </p:nvPr>
        </p:nvSpPr>
        <p:spPr>
          <a:xfrm>
            <a:off x="6858000" y="6541101"/>
            <a:ext cx="2133600" cy="144335"/>
          </a:xfrm>
          <a:prstGeom prst="rect">
            <a:avLst/>
          </a:prstGeom>
        </p:spPr>
        <p:txBody>
          <a:bodyPr vert="horz" lIns="91440" tIns="45720" rIns="91440" bIns="45720" rtlCol="0" anchor="ctr">
            <a:spAutoFit/>
          </a:bodyPr>
          <a:lstStyle>
            <a:lvl1pPr algn="r">
              <a:defRPr sz="338" b="0" i="0">
                <a:solidFill>
                  <a:srgbClr val="FFFFFF"/>
                </a:solidFill>
                <a:latin typeface="Gill Sans MT"/>
                <a:cs typeface="Gill Sans MT"/>
              </a:defRPr>
            </a:lvl1pPr>
          </a:lstStyle>
          <a:p>
            <a:fld id="{42782948-4DBE-204D-AB9E-B65E067054AE}" type="slidenum">
              <a:rPr lang="en-US" smtClean="0"/>
              <a:pPr/>
              <a:t>‹#›</a:t>
            </a:fld>
            <a:endParaRPr lang="en-US"/>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2285" y="5943600"/>
            <a:ext cx="1524000" cy="457200"/>
          </a:xfrm>
          <a:prstGeom prst="rect">
            <a:avLst/>
          </a:prstGeom>
        </p:spPr>
      </p:pic>
      <p:sp>
        <p:nvSpPr>
          <p:cNvPr id="16" name="Subtitle 2"/>
          <p:cNvSpPr>
            <a:spLocks noGrp="1"/>
          </p:cNvSpPr>
          <p:nvPr>
            <p:ph type="subTitle" idx="1" hasCustomPrompt="1"/>
          </p:nvPr>
        </p:nvSpPr>
        <p:spPr>
          <a:xfrm>
            <a:off x="685800" y="4114800"/>
            <a:ext cx="3429000" cy="1600200"/>
          </a:xfrm>
          <a:effectLst>
            <a:outerShdw blurRad="254000" dir="5400000" algn="tl" rotWithShape="0">
              <a:srgbClr val="000000">
                <a:alpha val="40000"/>
              </a:srgbClr>
            </a:outerShdw>
          </a:effectLst>
        </p:spPr>
        <p:txBody>
          <a:bodyPr>
            <a:normAutofit/>
          </a:bodyPr>
          <a:lstStyle>
            <a:lvl1pPr marL="0" indent="0" algn="l">
              <a:buNone/>
              <a:defRPr sz="1013">
                <a:solidFill>
                  <a:schemeClr val="bg1"/>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cxnSp>
        <p:nvCxnSpPr>
          <p:cNvPr id="17" name="Straight Connector 16"/>
          <p:cNvCxnSpPr/>
          <p:nvPr userDrawn="1"/>
        </p:nvCxnSpPr>
        <p:spPr>
          <a:xfrm>
            <a:off x="762000" y="3886200"/>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82171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ver - Full Blue">
    <p:bg>
      <p:bgPr>
        <a:solidFill>
          <a:srgbClr val="002F6C"/>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1524" y="685800"/>
            <a:ext cx="1813366" cy="544010"/>
          </a:xfrm>
          <a:prstGeom prst="rect">
            <a:avLst/>
          </a:prstGeom>
        </p:spPr>
      </p:pic>
      <p:sp>
        <p:nvSpPr>
          <p:cNvPr id="8" name="Date Placeholder 3"/>
          <p:cNvSpPr>
            <a:spLocks noGrp="1"/>
          </p:cNvSpPr>
          <p:nvPr>
            <p:ph type="dt" sz="half" idx="2"/>
          </p:nvPr>
        </p:nvSpPr>
        <p:spPr>
          <a:xfrm>
            <a:off x="152400" y="6541101"/>
            <a:ext cx="2133600" cy="144335"/>
          </a:xfrm>
          <a:prstGeom prst="rect">
            <a:avLst/>
          </a:prstGeom>
        </p:spPr>
        <p:txBody>
          <a:bodyPr vert="horz" lIns="91440" tIns="45720" rIns="91440" bIns="45720" rtlCol="0" anchor="ctr">
            <a:spAutoFit/>
          </a:bodyPr>
          <a:lstStyle>
            <a:lvl1pPr algn="l">
              <a:defRPr sz="338" b="0" i="0">
                <a:solidFill>
                  <a:srgbClr val="FFFFFF"/>
                </a:solidFill>
                <a:latin typeface="Gill Sans MT"/>
                <a:cs typeface="Gill Sans MT"/>
              </a:defRPr>
            </a:lvl1pPr>
          </a:lstStyle>
          <a:p>
            <a:endParaRPr lang="en-US"/>
          </a:p>
        </p:txBody>
      </p:sp>
      <p:sp>
        <p:nvSpPr>
          <p:cNvPr id="9" name="Footer Placeholder 4"/>
          <p:cNvSpPr>
            <a:spLocks noGrp="1"/>
          </p:cNvSpPr>
          <p:nvPr>
            <p:ph type="ftr" sz="quarter" idx="3"/>
          </p:nvPr>
        </p:nvSpPr>
        <p:spPr>
          <a:xfrm>
            <a:off x="3124200" y="6541101"/>
            <a:ext cx="2895600" cy="144335"/>
          </a:xfrm>
          <a:prstGeom prst="rect">
            <a:avLst/>
          </a:prstGeom>
        </p:spPr>
        <p:txBody>
          <a:bodyPr vert="horz" lIns="91440" tIns="45720" rIns="91440" bIns="45720" rtlCol="0" anchor="ctr">
            <a:spAutoFit/>
          </a:bodyPr>
          <a:lstStyle>
            <a:lvl1pPr algn="ctr">
              <a:defRPr sz="338" b="0" i="0">
                <a:solidFill>
                  <a:srgbClr val="FFFFFF"/>
                </a:solidFill>
                <a:latin typeface="Gill Sans MT"/>
                <a:cs typeface="Gill Sans MT"/>
              </a:defRPr>
            </a:lvl1pPr>
          </a:lstStyle>
          <a:p>
            <a:r>
              <a:rPr lang="en-US"/>
              <a:t>READY: GLOBAL READINESS FOR MAJOR DISEASE OUTBREAK RESPONSE</a:t>
            </a:r>
          </a:p>
        </p:txBody>
      </p:sp>
      <p:sp>
        <p:nvSpPr>
          <p:cNvPr id="10" name="Slide Number Placeholder 5"/>
          <p:cNvSpPr>
            <a:spLocks noGrp="1"/>
          </p:cNvSpPr>
          <p:nvPr>
            <p:ph type="sldNum" sz="quarter" idx="4"/>
          </p:nvPr>
        </p:nvSpPr>
        <p:spPr>
          <a:xfrm>
            <a:off x="6858000" y="6541101"/>
            <a:ext cx="2133600" cy="144335"/>
          </a:xfrm>
          <a:prstGeom prst="rect">
            <a:avLst/>
          </a:prstGeom>
        </p:spPr>
        <p:txBody>
          <a:bodyPr vert="horz" lIns="91440" tIns="45720" rIns="91440" bIns="45720" rtlCol="0" anchor="ctr">
            <a:spAutoFit/>
          </a:bodyPr>
          <a:lstStyle>
            <a:lvl1pPr algn="r">
              <a:defRPr sz="338"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itle 1"/>
          <p:cNvSpPr>
            <a:spLocks noGrp="1"/>
          </p:cNvSpPr>
          <p:nvPr>
            <p:ph type="ctrTitle" hasCustomPrompt="1"/>
          </p:nvPr>
        </p:nvSpPr>
        <p:spPr>
          <a:xfrm>
            <a:off x="685800" y="2133600"/>
            <a:ext cx="5486400" cy="1600200"/>
          </a:xfrm>
        </p:spPr>
        <p:txBody>
          <a:bodyPr anchor="b" anchorCtr="0">
            <a:normAutofit/>
          </a:bodyPr>
          <a:lstStyle>
            <a:lvl1pPr>
              <a:defRPr sz="1800">
                <a:solidFill>
                  <a:srgbClr val="FFFFFF"/>
                </a:solidFill>
              </a:defRPr>
            </a:lvl1pPr>
          </a:lstStyle>
          <a:p>
            <a:r>
              <a:rPr lang="en-US"/>
              <a:t>CLICK TO EDIT MASTER TITLE STYLE</a:t>
            </a:r>
          </a:p>
        </p:txBody>
      </p:sp>
      <p:sp>
        <p:nvSpPr>
          <p:cNvPr id="15" name="Subtitle 2"/>
          <p:cNvSpPr>
            <a:spLocks noGrp="1"/>
          </p:cNvSpPr>
          <p:nvPr>
            <p:ph type="subTitle" idx="1" hasCustomPrompt="1"/>
          </p:nvPr>
        </p:nvSpPr>
        <p:spPr>
          <a:xfrm>
            <a:off x="685800" y="4114800"/>
            <a:ext cx="3429000" cy="1600200"/>
          </a:xfrm>
        </p:spPr>
        <p:txBody>
          <a:bodyPr>
            <a:normAutofit/>
          </a:bodyPr>
          <a:lstStyle>
            <a:lvl1pPr marL="0" indent="0" algn="l">
              <a:buNone/>
              <a:defRPr sz="1013">
                <a:solidFill>
                  <a:srgbClr val="FFFFFF"/>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cxnSp>
        <p:nvCxnSpPr>
          <p:cNvPr id="16" name="Straight Connector 15"/>
          <p:cNvCxnSpPr/>
          <p:nvPr userDrawn="1"/>
        </p:nvCxnSpPr>
        <p:spPr>
          <a:xfrm>
            <a:off x="762000" y="3886200"/>
            <a:ext cx="320040"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104824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Divider - Full Blue">
    <p:bg>
      <p:bgPr>
        <a:solidFill>
          <a:srgbClr val="002F6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827785"/>
            <a:ext cx="5486400" cy="369332"/>
          </a:xfrm>
        </p:spPr>
        <p:txBody>
          <a:bodyPr wrap="square" anchor="t" anchorCtr="0">
            <a:spAutoFit/>
          </a:bodyPr>
          <a:lstStyle>
            <a:lvl1pPr>
              <a:defRPr sz="1800">
                <a:solidFill>
                  <a:srgbClr val="FFFFFF"/>
                </a:solidFill>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rgbClr val="FFFFFF"/>
                </a:solidFill>
              </a:defRPr>
            </a:lvl1pPr>
          </a:lstStyle>
          <a:p>
            <a:endParaRPr lang="en-US"/>
          </a:p>
        </p:txBody>
      </p:sp>
      <p:sp>
        <p:nvSpPr>
          <p:cNvPr id="4" name="Footer Placeholder 3"/>
          <p:cNvSpPr>
            <a:spLocks noGrp="1"/>
          </p:cNvSpPr>
          <p:nvPr>
            <p:ph type="ftr" sz="quarter" idx="11"/>
          </p:nvPr>
        </p:nvSpPr>
        <p:spPr/>
        <p:txBody>
          <a:bodyPr/>
          <a:lstStyle>
            <a:lvl1pPr>
              <a:defRPr>
                <a:solidFill>
                  <a:srgbClr val="FFFFFF"/>
                </a:solidFill>
              </a:defRPr>
            </a:lvl1pPr>
          </a:lstStyle>
          <a:p>
            <a:r>
              <a:rPr lang="en-US"/>
              <a:t>READY: GLOBAL READINESS FOR MAJOR DISEASE OUTBREAK RESPONSE</a:t>
            </a: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42782948-4DBE-204D-AB9E-B65E067054AE}" type="slidenum">
              <a:rPr lang="en-US" smtClean="0"/>
              <a:pPr/>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285" y="5943600"/>
            <a:ext cx="1524000" cy="457200"/>
          </a:xfrm>
          <a:prstGeom prst="rect">
            <a:avLst/>
          </a:prstGeom>
        </p:spPr>
      </p:pic>
      <p:cxnSp>
        <p:nvCxnSpPr>
          <p:cNvPr id="7" name="Straight Connector 6"/>
          <p:cNvCxnSpPr/>
          <p:nvPr userDrawn="1"/>
        </p:nvCxnSpPr>
        <p:spPr>
          <a:xfrm>
            <a:off x="746760" y="990600"/>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2692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d/White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sz="1200">
                <a:solidFill>
                  <a:srgbClr val="6C6463"/>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sz="1200">
                <a:solidFill>
                  <a:srgbClr val="6C6463"/>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READY: GLOBAL READINESS FOR MAJOR DISEASE OUTBREAK RESPONSE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956102"/>
            <a:ext cx="7772400" cy="415498"/>
          </a:xfrm>
        </p:spPr>
        <p:txBody>
          <a:bodyPr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318164370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ue/Gray 1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a:t>Click to edit Master text styles</a:t>
            </a:r>
          </a:p>
          <a:p>
            <a:pPr lvl="1"/>
            <a:r>
              <a:rPr lang="en-US"/>
              <a:t>Second level</a:t>
            </a:r>
          </a:p>
        </p:txBody>
      </p:sp>
      <p:sp>
        <p:nvSpPr>
          <p:cNvPr id="8" name="Date Placeholder 3"/>
          <p:cNvSpPr>
            <a:spLocks noGrp="1"/>
          </p:cNvSpPr>
          <p:nvPr>
            <p:ph type="dt" sz="half" idx="2"/>
          </p:nvPr>
        </p:nvSpPr>
        <p:spPr>
          <a:xfrm>
            <a:off x="152400" y="6541101"/>
            <a:ext cx="2133600" cy="144335"/>
          </a:xfrm>
          <a:prstGeom prst="rect">
            <a:avLst/>
          </a:prstGeom>
        </p:spPr>
        <p:txBody>
          <a:bodyPr vert="horz" lIns="91440" tIns="45720" rIns="91440" bIns="45720" rtlCol="0" anchor="ctr">
            <a:spAutoFit/>
          </a:bodyPr>
          <a:lstStyle>
            <a:lvl1pPr algn="l">
              <a:defRPr sz="338" b="0" i="0">
                <a:solidFill>
                  <a:srgbClr val="6C6463"/>
                </a:solidFill>
                <a:latin typeface="Gill Sans MT"/>
                <a:cs typeface="Gill Sans MT"/>
              </a:defRPr>
            </a:lvl1pPr>
          </a:lstStyle>
          <a:p>
            <a:endParaRPr lang="en-US"/>
          </a:p>
        </p:txBody>
      </p:sp>
      <p:sp>
        <p:nvSpPr>
          <p:cNvPr id="9" name="Footer Placeholder 4"/>
          <p:cNvSpPr>
            <a:spLocks noGrp="1"/>
          </p:cNvSpPr>
          <p:nvPr>
            <p:ph type="ftr" sz="quarter" idx="3"/>
          </p:nvPr>
        </p:nvSpPr>
        <p:spPr>
          <a:xfrm>
            <a:off x="3124200" y="6541101"/>
            <a:ext cx="2895600" cy="144335"/>
          </a:xfrm>
          <a:prstGeom prst="rect">
            <a:avLst/>
          </a:prstGeom>
        </p:spPr>
        <p:txBody>
          <a:bodyPr vert="horz" lIns="91440" tIns="45720" rIns="91440" bIns="45720" rtlCol="0" anchor="ctr">
            <a:spAutoFit/>
          </a:bodyPr>
          <a:lstStyle>
            <a:lvl1pPr algn="ctr">
              <a:defRPr sz="338" b="0" i="0">
                <a:solidFill>
                  <a:srgbClr val="6C6463"/>
                </a:solidFill>
                <a:latin typeface="Gill Sans MT"/>
                <a:cs typeface="Gill Sans MT"/>
              </a:defRPr>
            </a:lvl1pPr>
          </a:lstStyle>
          <a:p>
            <a:r>
              <a:rPr lang="en-US"/>
              <a:t>READY: GLOBAL READINESS FOR MAJOR DISEASE OUTBREAK RESPONSE</a:t>
            </a:r>
          </a:p>
        </p:txBody>
      </p:sp>
      <p:sp>
        <p:nvSpPr>
          <p:cNvPr id="10" name="Slide Number Placeholder 5"/>
          <p:cNvSpPr>
            <a:spLocks noGrp="1"/>
          </p:cNvSpPr>
          <p:nvPr>
            <p:ph type="sldNum" sz="quarter" idx="4"/>
          </p:nvPr>
        </p:nvSpPr>
        <p:spPr>
          <a:xfrm>
            <a:off x="6858000" y="6541101"/>
            <a:ext cx="2133600" cy="144335"/>
          </a:xfrm>
          <a:prstGeom prst="rect">
            <a:avLst/>
          </a:prstGeom>
        </p:spPr>
        <p:txBody>
          <a:bodyPr vert="horz" lIns="91440" tIns="45720" rIns="91440" bIns="45720" rtlCol="0" anchor="ctr">
            <a:spAutoFit/>
          </a:bodyPr>
          <a:lstStyle>
            <a:lvl1pPr algn="r">
              <a:defRPr sz="338"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1" name="Title 1"/>
          <p:cNvSpPr>
            <a:spLocks noGrp="1"/>
          </p:cNvSpPr>
          <p:nvPr>
            <p:ph type="title" hasCustomPrompt="1"/>
          </p:nvPr>
        </p:nvSpPr>
        <p:spPr>
          <a:xfrm>
            <a:off x="686104" y="1036893"/>
            <a:ext cx="7772400" cy="334707"/>
          </a:xfrm>
        </p:spPr>
        <p:txBody>
          <a:bodyPr anchor="b"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9639591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ue/Gray 2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1125">
                <a:solidFill>
                  <a:srgbClr val="6C6463"/>
                </a:solidFill>
              </a:defRPr>
            </a:lvl1pPr>
            <a:lvl2pPr>
              <a:defRPr sz="1013">
                <a:solidFill>
                  <a:srgbClr val="6C6463"/>
                </a:solidFill>
              </a:defRPr>
            </a:lvl2pPr>
            <a:lvl3pPr>
              <a:defRPr sz="900">
                <a:solidFill>
                  <a:srgbClr val="6C6463"/>
                </a:solidFill>
              </a:defRPr>
            </a:lvl3pPr>
            <a:lvl4pPr>
              <a:defRPr sz="788">
                <a:solidFill>
                  <a:srgbClr val="6C6463"/>
                </a:solidFill>
              </a:defRPr>
            </a:lvl4pPr>
            <a:lvl5pPr>
              <a:defRPr sz="900">
                <a:solidFill>
                  <a:srgbClr val="6C6463"/>
                </a:solidFill>
              </a:defRPr>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1125">
                <a:solidFill>
                  <a:srgbClr val="6C6463"/>
                </a:solidFill>
              </a:defRPr>
            </a:lvl1pPr>
            <a:lvl2pPr>
              <a:defRPr sz="1013">
                <a:solidFill>
                  <a:srgbClr val="6C6463"/>
                </a:solidFill>
              </a:defRPr>
            </a:lvl2pPr>
            <a:lvl3pPr>
              <a:defRPr sz="900">
                <a:solidFill>
                  <a:srgbClr val="6C6463"/>
                </a:solidFill>
              </a:defRPr>
            </a:lvl3pPr>
            <a:lvl4pPr>
              <a:defRPr sz="788">
                <a:solidFill>
                  <a:srgbClr val="6C6463"/>
                </a:solidFill>
              </a:defRPr>
            </a:lvl4pPr>
            <a:lvl5pPr>
              <a:defRPr sz="900">
                <a:solidFill>
                  <a:srgbClr val="6C6463"/>
                </a:solidFill>
              </a:defRPr>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lvl1pPr>
              <a:defRPr>
                <a:solidFill>
                  <a:srgbClr val="6C6463"/>
                </a:solidFill>
              </a:defRPr>
            </a:lvl1pPr>
          </a:lstStyle>
          <a:p>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READY: GLOBAL READINESS FOR MAJOR DISEASE OUTBREAK RESPONSE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1036893"/>
            <a:ext cx="7772400" cy="334707"/>
          </a:xfrm>
        </p:spPr>
        <p:txBody>
          <a:bodyPr anchor="b"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24209145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ue/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2514296" cy="4572000"/>
          </a:xfrm>
        </p:spPr>
        <p:txBody>
          <a:bodyPr>
            <a:normAutofit/>
          </a:bodyPr>
          <a:lstStyle>
            <a:lvl1pPr>
              <a:defRPr sz="1125">
                <a:solidFill>
                  <a:srgbClr val="6C6463"/>
                </a:solidFill>
              </a:defRPr>
            </a:lvl1pPr>
            <a:lvl2pPr>
              <a:defRPr sz="1013">
                <a:solidFill>
                  <a:srgbClr val="6C6463"/>
                </a:solidFill>
              </a:defRPr>
            </a:lvl2pPr>
            <a:lvl3pPr>
              <a:defRPr sz="900">
                <a:solidFill>
                  <a:srgbClr val="6C6463"/>
                </a:solidFill>
              </a:defRPr>
            </a:lvl3pPr>
            <a:lvl4pPr>
              <a:defRPr sz="788">
                <a:solidFill>
                  <a:srgbClr val="6C6463"/>
                </a:solidFill>
              </a:defRPr>
            </a:lvl4pPr>
            <a:lvl5pPr>
              <a:defRPr sz="900">
                <a:solidFill>
                  <a:srgbClr val="FFFFFF"/>
                </a:solidFill>
              </a:defRPr>
            </a:lvl5pPr>
            <a:lvl6pPr>
              <a:defRPr sz="1013"/>
            </a:lvl6pPr>
            <a:lvl7pPr>
              <a:defRPr sz="1013"/>
            </a:lvl7pPr>
            <a:lvl8pPr>
              <a:defRPr sz="1013"/>
            </a:lvl8pPr>
            <a:lvl9pPr>
              <a:defRPr sz="1013"/>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600200"/>
            <a:ext cx="2514904" cy="4572000"/>
          </a:xfrm>
        </p:spPr>
        <p:txBody>
          <a:bodyPr>
            <a:normAutofit/>
          </a:bodyPr>
          <a:lstStyle>
            <a:lvl1pPr>
              <a:defRPr sz="1125">
                <a:solidFill>
                  <a:srgbClr val="6C6463"/>
                </a:solidFill>
              </a:defRPr>
            </a:lvl1pPr>
            <a:lvl2pPr>
              <a:defRPr sz="1013">
                <a:solidFill>
                  <a:srgbClr val="6C6463"/>
                </a:solidFill>
              </a:defRPr>
            </a:lvl2pPr>
            <a:lvl3pPr>
              <a:defRPr sz="900">
                <a:solidFill>
                  <a:srgbClr val="6C6463"/>
                </a:solidFill>
              </a:defRPr>
            </a:lvl3pPr>
            <a:lvl4pPr>
              <a:defRPr sz="788">
                <a:solidFill>
                  <a:srgbClr val="6C6463"/>
                </a:solidFill>
              </a:defRPr>
            </a:lvl4pPr>
            <a:lvl5pPr>
              <a:defRPr sz="900">
                <a:solidFill>
                  <a:srgbClr val="FFFFFF"/>
                </a:solidFill>
              </a:defRPr>
            </a:lvl5pPr>
            <a:lvl6pPr>
              <a:defRPr sz="1013"/>
            </a:lvl6pPr>
            <a:lvl7pPr>
              <a:defRPr sz="1013"/>
            </a:lvl7pPr>
            <a:lvl8pPr>
              <a:defRPr sz="1013"/>
            </a:lvl8pPr>
            <a:lvl9pPr>
              <a:defRPr sz="1013"/>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READY: GLOBAL READINESS FOR MAJOR DISEASE OUTBREAK RESPONSE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9" name="Title 1"/>
          <p:cNvSpPr>
            <a:spLocks noGrp="1"/>
          </p:cNvSpPr>
          <p:nvPr>
            <p:ph type="title" hasCustomPrompt="1"/>
          </p:nvPr>
        </p:nvSpPr>
        <p:spPr>
          <a:xfrm>
            <a:off x="686104" y="1036893"/>
            <a:ext cx="7772400" cy="334707"/>
          </a:xfrm>
        </p:spPr>
        <p:txBody>
          <a:bodyPr anchor="b" anchorCtr="0">
            <a:spAutoFit/>
          </a:bodyPr>
          <a:lstStyle>
            <a:lvl1pPr>
              <a:defRPr>
                <a:solidFill>
                  <a:srgbClr val="0067B9"/>
                </a:solidFill>
              </a:defRPr>
            </a:lvl1pPr>
          </a:lstStyle>
          <a:p>
            <a:r>
              <a:rPr lang="en-US"/>
              <a:t>CLICK TO EDIT MASTER TITLE STYLE</a:t>
            </a:r>
          </a:p>
        </p:txBody>
      </p:sp>
      <p:sp>
        <p:nvSpPr>
          <p:cNvPr id="10" name="Content Placeholder 3"/>
          <p:cNvSpPr>
            <a:spLocks noGrp="1"/>
          </p:cNvSpPr>
          <p:nvPr>
            <p:ph sz="half" idx="13"/>
          </p:nvPr>
        </p:nvSpPr>
        <p:spPr>
          <a:xfrm>
            <a:off x="3314550" y="1600200"/>
            <a:ext cx="2514904" cy="4572000"/>
          </a:xfrm>
        </p:spPr>
        <p:txBody>
          <a:bodyPr>
            <a:normAutofit/>
          </a:bodyPr>
          <a:lstStyle>
            <a:lvl1pPr>
              <a:defRPr sz="1125">
                <a:solidFill>
                  <a:srgbClr val="6C6463"/>
                </a:solidFill>
              </a:defRPr>
            </a:lvl1pPr>
            <a:lvl2pPr>
              <a:defRPr sz="1013">
                <a:solidFill>
                  <a:srgbClr val="6C6463"/>
                </a:solidFill>
              </a:defRPr>
            </a:lvl2pPr>
            <a:lvl3pPr>
              <a:defRPr sz="900">
                <a:solidFill>
                  <a:srgbClr val="6C6463"/>
                </a:solidFill>
              </a:defRPr>
            </a:lvl3pPr>
            <a:lvl4pPr>
              <a:defRPr sz="788">
                <a:solidFill>
                  <a:srgbClr val="6C6463"/>
                </a:solidFill>
              </a:defRPr>
            </a:lvl4pPr>
            <a:lvl5pPr>
              <a:defRPr sz="900">
                <a:solidFill>
                  <a:srgbClr val="FFFFFF"/>
                </a:solidFill>
              </a:defRPr>
            </a:lvl5pPr>
            <a:lvl6pPr>
              <a:defRPr sz="1013"/>
            </a:lvl6pPr>
            <a:lvl7pPr>
              <a:defRPr sz="1013"/>
            </a:lvl7pPr>
            <a:lvl8pPr>
              <a:defRPr sz="1013"/>
            </a:lvl8pPr>
            <a:lvl9pPr>
              <a:defRPr sz="1013"/>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8398583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ue/Gray 1 Content + Bottom Photo">
    <p:bg>
      <p:bgPr>
        <a:solidFill>
          <a:srgbClr val="E7E7E5"/>
        </a:solidFill>
        <a:effectLst/>
      </p:bgPr>
    </p:bg>
    <p:spTree>
      <p:nvGrpSpPr>
        <p:cNvPr id="1" name=""/>
        <p:cNvGrpSpPr/>
        <p:nvPr/>
      </p:nvGrpSpPr>
      <p:grpSpPr>
        <a:xfrm>
          <a:off x="0" y="0"/>
          <a:ext cx="0" cy="0"/>
          <a:chOff x="0" y="0"/>
          <a:chExt cx="0" cy="0"/>
        </a:xfrm>
      </p:grpSpPr>
      <p:sp>
        <p:nvSpPr>
          <p:cNvPr id="15" name="Picture Placeholder 3"/>
          <p:cNvSpPr>
            <a:spLocks noGrp="1"/>
          </p:cNvSpPr>
          <p:nvPr>
            <p:ph type="pic" sz="quarter" idx="10" hasCustomPrompt="1"/>
          </p:nvPr>
        </p:nvSpPr>
        <p:spPr>
          <a:xfrm>
            <a:off x="152400" y="3429000"/>
            <a:ext cx="8839200" cy="3276600"/>
          </a:xfrm>
          <a:solidFill>
            <a:schemeClr val="bg1"/>
          </a:solidFill>
        </p:spPr>
        <p:txBody>
          <a:bodyPr>
            <a:normAutofit/>
          </a:bodyPr>
          <a:lstStyle>
            <a:lvl1pPr marL="0" marR="0" indent="0" algn="l" defTabSz="257175" rtl="0" eaLnBrk="1" fontAlgn="auto" latinLnBrk="0" hangingPunct="1">
              <a:lnSpc>
                <a:spcPct val="100000"/>
              </a:lnSpc>
              <a:spcBef>
                <a:spcPct val="20000"/>
              </a:spcBef>
              <a:spcAft>
                <a:spcPts val="0"/>
              </a:spcAft>
              <a:buClrTx/>
              <a:buSzTx/>
              <a:buFont typeface="Arial"/>
              <a:buNone/>
              <a:tabLst/>
              <a:defRPr sz="675">
                <a:solidFill>
                  <a:srgbClr val="6C6463"/>
                </a:solidFill>
              </a:defRPr>
            </a:lvl1pPr>
          </a:lstStyle>
          <a:p>
            <a:r>
              <a:rPr lang="en-US"/>
              <a:t>ADD PHOTO HERE</a:t>
            </a:r>
          </a:p>
        </p:txBody>
      </p:sp>
      <p:sp>
        <p:nvSpPr>
          <p:cNvPr id="16" name="Text Placeholder 4"/>
          <p:cNvSpPr>
            <a:spLocks noGrp="1"/>
          </p:cNvSpPr>
          <p:nvPr>
            <p:ph type="body" sz="quarter" idx="12" hasCustomPrompt="1"/>
          </p:nvPr>
        </p:nvSpPr>
        <p:spPr>
          <a:xfrm rot="16200000">
            <a:off x="7527667" y="4728433"/>
            <a:ext cx="2743200" cy="144335"/>
          </a:xfrm>
        </p:spPr>
        <p:txBody>
          <a:bodyPr>
            <a:spAutoFit/>
          </a:bodyPr>
          <a:lstStyle>
            <a:lvl1pPr marL="0" indent="0" algn="r">
              <a:buNone/>
              <a:defRPr sz="338" baseline="0">
                <a:solidFill>
                  <a:srgbClr val="FFFFFF"/>
                </a:solidFill>
              </a:defRPr>
            </a:lvl1pPr>
            <a:lvl2pPr marL="129480" indent="0">
              <a:buNone/>
              <a:defRPr sz="1013">
                <a:solidFill>
                  <a:schemeClr val="bg1"/>
                </a:solidFill>
              </a:defRPr>
            </a:lvl2pPr>
            <a:lvl3pPr marL="258961" indent="0">
              <a:buNone/>
              <a:defRPr sz="900">
                <a:solidFill>
                  <a:schemeClr val="bg1"/>
                </a:solidFill>
              </a:defRPr>
            </a:lvl3pPr>
            <a:lvl4pPr marL="384869" indent="0">
              <a:buNone/>
              <a:defRPr sz="788">
                <a:solidFill>
                  <a:schemeClr val="bg1"/>
                </a:solidFill>
              </a:defRPr>
            </a:lvl4pPr>
            <a:lvl5pPr marL="576858" indent="0">
              <a:buNone/>
              <a:defRPr sz="675">
                <a:solidFill>
                  <a:schemeClr val="bg1"/>
                </a:solidFill>
              </a:defRPr>
            </a:lvl5pPr>
          </a:lstStyle>
          <a:p>
            <a:pPr lvl="0"/>
            <a:r>
              <a:rPr lang="en-US"/>
              <a:t>ADD PHOTO CREDIT HERE</a:t>
            </a:r>
          </a:p>
        </p:txBody>
      </p:sp>
      <p:sp>
        <p:nvSpPr>
          <p:cNvPr id="3" name="Content Placeholder 2"/>
          <p:cNvSpPr>
            <a:spLocks noGrp="1"/>
          </p:cNvSpPr>
          <p:nvPr>
            <p:ph idx="1"/>
          </p:nvPr>
        </p:nvSpPr>
        <p:spPr>
          <a:xfrm>
            <a:off x="685800" y="1600200"/>
            <a:ext cx="77724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6541101"/>
            <a:ext cx="2133600" cy="144335"/>
          </a:xfrm>
          <a:prstGeom prst="rect">
            <a:avLst/>
          </a:prstGeom>
        </p:spPr>
        <p:txBody>
          <a:bodyPr vert="horz" lIns="91440" tIns="45720" rIns="91440" bIns="45720" rtlCol="0" anchor="ctr">
            <a:spAutoFit/>
          </a:bodyPr>
          <a:lstStyle>
            <a:lvl1pPr algn="l">
              <a:defRPr sz="338" b="0" i="0">
                <a:solidFill>
                  <a:srgbClr val="FFFFFF"/>
                </a:solidFill>
                <a:latin typeface="Gill Sans MT"/>
                <a:cs typeface="Gill Sans MT"/>
              </a:defRPr>
            </a:lvl1pPr>
          </a:lstStyle>
          <a:p>
            <a:endParaRPr lang="en-US"/>
          </a:p>
        </p:txBody>
      </p:sp>
      <p:sp>
        <p:nvSpPr>
          <p:cNvPr id="10" name="Footer Placeholder 4"/>
          <p:cNvSpPr>
            <a:spLocks noGrp="1"/>
          </p:cNvSpPr>
          <p:nvPr>
            <p:ph type="ftr" sz="quarter" idx="3"/>
          </p:nvPr>
        </p:nvSpPr>
        <p:spPr>
          <a:xfrm>
            <a:off x="3124200" y="6541101"/>
            <a:ext cx="2895600" cy="144335"/>
          </a:xfrm>
          <a:prstGeom prst="rect">
            <a:avLst/>
          </a:prstGeom>
        </p:spPr>
        <p:txBody>
          <a:bodyPr vert="horz" lIns="91440" tIns="45720" rIns="91440" bIns="45720" rtlCol="0" anchor="ctr">
            <a:spAutoFit/>
          </a:bodyPr>
          <a:lstStyle>
            <a:lvl1pPr algn="ctr">
              <a:defRPr sz="338" b="0" i="0">
                <a:solidFill>
                  <a:srgbClr val="FFFFFF"/>
                </a:solidFill>
                <a:latin typeface="Gill Sans MT"/>
                <a:cs typeface="Gill Sans MT"/>
              </a:defRPr>
            </a:lvl1pPr>
          </a:lstStyle>
          <a:p>
            <a:r>
              <a:rPr lang="en-US"/>
              <a:t>READY: GLOBAL READINESS FOR MAJOR DISEASE OUTBREAK RESPONSE</a:t>
            </a:r>
          </a:p>
        </p:txBody>
      </p:sp>
      <p:sp>
        <p:nvSpPr>
          <p:cNvPr id="11" name="Slide Number Placeholder 5"/>
          <p:cNvSpPr>
            <a:spLocks noGrp="1"/>
          </p:cNvSpPr>
          <p:nvPr>
            <p:ph type="sldNum" sz="quarter" idx="4"/>
          </p:nvPr>
        </p:nvSpPr>
        <p:spPr>
          <a:xfrm>
            <a:off x="6858000" y="6541101"/>
            <a:ext cx="2133600" cy="144335"/>
          </a:xfrm>
          <a:prstGeom prst="rect">
            <a:avLst/>
          </a:prstGeom>
        </p:spPr>
        <p:txBody>
          <a:bodyPr vert="horz" lIns="91440" tIns="45720" rIns="91440" bIns="45720" rtlCol="0" anchor="ctr">
            <a:spAutoFit/>
          </a:bodyPr>
          <a:lstStyle>
            <a:lvl1pPr algn="r">
              <a:defRPr sz="338"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3" name="Title 1"/>
          <p:cNvSpPr>
            <a:spLocks noGrp="1"/>
          </p:cNvSpPr>
          <p:nvPr>
            <p:ph type="title" hasCustomPrompt="1"/>
          </p:nvPr>
        </p:nvSpPr>
        <p:spPr>
          <a:xfrm>
            <a:off x="686104" y="1036893"/>
            <a:ext cx="7772400" cy="334707"/>
          </a:xfrm>
        </p:spPr>
        <p:txBody>
          <a:bodyPr anchor="b"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28398540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ue/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2400"/>
            <a:ext cx="4419600" cy="6553200"/>
          </a:xfrm>
          <a:solidFill>
            <a:srgbClr val="FFFFFF"/>
          </a:solidFill>
        </p:spPr>
        <p:txBody>
          <a:bodyPr>
            <a:normAutofit/>
          </a:bodyPr>
          <a:lstStyle>
            <a:lvl1pPr marL="0" marR="0" indent="0" algn="l" defTabSz="257175" rtl="0" eaLnBrk="1" fontAlgn="auto" latinLnBrk="0" hangingPunct="1">
              <a:lnSpc>
                <a:spcPct val="100000"/>
              </a:lnSpc>
              <a:spcBef>
                <a:spcPct val="20000"/>
              </a:spcBef>
              <a:spcAft>
                <a:spcPts val="0"/>
              </a:spcAft>
              <a:buClrTx/>
              <a:buSzTx/>
              <a:buFont typeface="Arial"/>
              <a:buNone/>
              <a:tabLst/>
              <a:defRPr sz="675">
                <a:solidFill>
                  <a:srgbClr val="6C6463"/>
                </a:solidFill>
              </a:defRPr>
            </a:lvl1pPr>
          </a:lstStyle>
          <a:p>
            <a:r>
              <a:rPr lang="en-US"/>
              <a:t>ADD PHOTO HERE</a:t>
            </a:r>
          </a:p>
        </p:txBody>
      </p:sp>
      <p:sp>
        <p:nvSpPr>
          <p:cNvPr id="9" name="Date Placeholder 3"/>
          <p:cNvSpPr>
            <a:spLocks noGrp="1"/>
          </p:cNvSpPr>
          <p:nvPr>
            <p:ph type="dt" sz="half" idx="2"/>
          </p:nvPr>
        </p:nvSpPr>
        <p:spPr>
          <a:xfrm>
            <a:off x="152400" y="6541101"/>
            <a:ext cx="2133600" cy="144335"/>
          </a:xfrm>
          <a:prstGeom prst="rect">
            <a:avLst/>
          </a:prstGeom>
        </p:spPr>
        <p:txBody>
          <a:bodyPr vert="horz" lIns="91440" tIns="45720" rIns="91440" bIns="45720" rtlCol="0" anchor="ctr">
            <a:spAutoFit/>
          </a:bodyPr>
          <a:lstStyle>
            <a:lvl1pPr algn="l">
              <a:defRPr sz="338" b="0" i="0">
                <a:solidFill>
                  <a:srgbClr val="6C6463"/>
                </a:solidFill>
                <a:latin typeface="Gill Sans MT"/>
                <a:cs typeface="Gill Sans MT"/>
              </a:defRPr>
            </a:lvl1pPr>
          </a:lstStyle>
          <a:p>
            <a:endParaRPr lang="en-US"/>
          </a:p>
        </p:txBody>
      </p:sp>
      <p:sp>
        <p:nvSpPr>
          <p:cNvPr id="11" name="Slide Number Placeholder 5"/>
          <p:cNvSpPr>
            <a:spLocks noGrp="1"/>
          </p:cNvSpPr>
          <p:nvPr>
            <p:ph type="sldNum" sz="quarter" idx="4"/>
          </p:nvPr>
        </p:nvSpPr>
        <p:spPr>
          <a:xfrm>
            <a:off x="6858000" y="6541101"/>
            <a:ext cx="2133600" cy="144335"/>
          </a:xfrm>
          <a:prstGeom prst="rect">
            <a:avLst/>
          </a:prstGeom>
        </p:spPr>
        <p:txBody>
          <a:bodyPr vert="horz" lIns="91440" tIns="45720" rIns="91440" bIns="45720" rtlCol="0" anchor="ctr">
            <a:spAutoFit/>
          </a:bodyPr>
          <a:lstStyle>
            <a:lvl1pPr algn="r">
              <a:defRPr sz="338"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2057400"/>
            <a:ext cx="3657600" cy="4114800"/>
          </a:xfrm>
        </p:spPr>
        <p:txBody>
          <a:bodyPr>
            <a:normAutofit/>
          </a:bodyPr>
          <a:lstStyle>
            <a:lvl1pPr>
              <a:defRPr sz="1125">
                <a:solidFill>
                  <a:srgbClr val="6C6463"/>
                </a:solidFill>
              </a:defRPr>
            </a:lvl1pPr>
            <a:lvl2pPr>
              <a:defRPr sz="1013">
                <a:solidFill>
                  <a:srgbClr val="6C6463"/>
                </a:solidFill>
              </a:defRPr>
            </a:lvl2pPr>
            <a:lvl3pPr>
              <a:defRPr sz="900">
                <a:solidFill>
                  <a:srgbClr val="6C6463"/>
                </a:solidFill>
              </a:defRPr>
            </a:lvl3pPr>
            <a:lvl4pPr>
              <a:defRPr sz="788">
                <a:solidFill>
                  <a:srgbClr val="6C6463"/>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itle 1"/>
          <p:cNvSpPr>
            <a:spLocks noGrp="1"/>
          </p:cNvSpPr>
          <p:nvPr>
            <p:ph type="title" hasCustomPrompt="1"/>
          </p:nvPr>
        </p:nvSpPr>
        <p:spPr>
          <a:xfrm>
            <a:off x="685801" y="1463386"/>
            <a:ext cx="3657296" cy="334707"/>
          </a:xfrm>
        </p:spPr>
        <p:txBody>
          <a:bodyPr wrap="square" anchor="b" anchorCtr="0">
            <a:spAutoFit/>
          </a:bodyPr>
          <a:lstStyle>
            <a:lvl1pPr>
              <a:defRPr>
                <a:solidFill>
                  <a:srgbClr val="0067B9"/>
                </a:solidFill>
              </a:defRPr>
            </a:lvl1pPr>
          </a:lstStyle>
          <a:p>
            <a:r>
              <a:rPr lang="en-US"/>
              <a:t>CLICK TO EDIT MASTER TITLE STYLE</a:t>
            </a:r>
          </a:p>
        </p:txBody>
      </p:sp>
      <p:sp>
        <p:nvSpPr>
          <p:cNvPr id="13" name="Text Placeholder 4"/>
          <p:cNvSpPr>
            <a:spLocks noGrp="1"/>
          </p:cNvSpPr>
          <p:nvPr>
            <p:ph type="body" sz="quarter" idx="12" hasCustomPrompt="1"/>
          </p:nvPr>
        </p:nvSpPr>
        <p:spPr>
          <a:xfrm rot="16200000">
            <a:off x="7527667" y="1451833"/>
            <a:ext cx="2743200" cy="144335"/>
          </a:xfrm>
        </p:spPr>
        <p:txBody>
          <a:bodyPr>
            <a:spAutoFit/>
          </a:bodyPr>
          <a:lstStyle>
            <a:lvl1pPr marL="0" indent="0" algn="r">
              <a:buNone/>
              <a:defRPr sz="338" baseline="0">
                <a:solidFill>
                  <a:srgbClr val="FFFFFF"/>
                </a:solidFill>
              </a:defRPr>
            </a:lvl1pPr>
            <a:lvl2pPr marL="129480" indent="0">
              <a:buNone/>
              <a:defRPr sz="1013">
                <a:solidFill>
                  <a:schemeClr val="bg1"/>
                </a:solidFill>
              </a:defRPr>
            </a:lvl2pPr>
            <a:lvl3pPr marL="258961" indent="0">
              <a:buNone/>
              <a:defRPr sz="900">
                <a:solidFill>
                  <a:schemeClr val="bg1"/>
                </a:solidFill>
              </a:defRPr>
            </a:lvl3pPr>
            <a:lvl4pPr marL="384869" indent="0">
              <a:buNone/>
              <a:defRPr sz="788">
                <a:solidFill>
                  <a:schemeClr val="bg1"/>
                </a:solidFill>
              </a:defRPr>
            </a:lvl4pPr>
            <a:lvl5pPr marL="576858" indent="0">
              <a:buNone/>
              <a:defRPr sz="675">
                <a:solidFill>
                  <a:schemeClr val="bg1"/>
                </a:solidFill>
              </a:defRPr>
            </a:lvl5pPr>
          </a:lstStyle>
          <a:p>
            <a:pPr lvl="0"/>
            <a:r>
              <a:rPr lang="en-US"/>
              <a:t>ADD PHOTO CREDIT HERE</a:t>
            </a:r>
          </a:p>
        </p:txBody>
      </p:sp>
    </p:spTree>
    <p:extLst>
      <p:ext uri="{BB962C8B-B14F-4D97-AF65-F5344CB8AC3E}">
        <p14:creationId xmlns:p14="http://schemas.microsoft.com/office/powerpoint/2010/main" val="388144323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ue/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2400"/>
            <a:ext cx="4419600" cy="6553200"/>
          </a:xfrm>
          <a:solidFill>
            <a:srgbClr val="FFFFFF"/>
          </a:solidFill>
        </p:spPr>
        <p:txBody>
          <a:bodyPr>
            <a:normAutofit/>
          </a:bodyPr>
          <a:lstStyle>
            <a:lvl1pPr marL="0" marR="0" indent="0" algn="l" defTabSz="257175" rtl="0" eaLnBrk="1" fontAlgn="auto" latinLnBrk="0" hangingPunct="1">
              <a:lnSpc>
                <a:spcPct val="100000"/>
              </a:lnSpc>
              <a:spcBef>
                <a:spcPct val="20000"/>
              </a:spcBef>
              <a:spcAft>
                <a:spcPts val="0"/>
              </a:spcAft>
              <a:buClrTx/>
              <a:buSzTx/>
              <a:buFont typeface="Arial"/>
              <a:buNone/>
              <a:tabLst/>
              <a:defRPr sz="675">
                <a:solidFill>
                  <a:srgbClr val="6C6463"/>
                </a:solidFill>
              </a:defRPr>
            </a:lvl1pPr>
          </a:lstStyle>
          <a:p>
            <a:r>
              <a:rPr lang="en-US"/>
              <a:t>ADD PHOTO HERE</a:t>
            </a:r>
          </a:p>
        </p:txBody>
      </p:sp>
      <p:sp>
        <p:nvSpPr>
          <p:cNvPr id="9" name="Date Placeholder 3"/>
          <p:cNvSpPr>
            <a:spLocks noGrp="1"/>
          </p:cNvSpPr>
          <p:nvPr>
            <p:ph type="dt" sz="half" idx="2"/>
          </p:nvPr>
        </p:nvSpPr>
        <p:spPr>
          <a:xfrm>
            <a:off x="152400" y="6541101"/>
            <a:ext cx="2133600" cy="144335"/>
          </a:xfrm>
          <a:prstGeom prst="rect">
            <a:avLst/>
          </a:prstGeom>
        </p:spPr>
        <p:txBody>
          <a:bodyPr vert="horz" lIns="91440" tIns="45720" rIns="91440" bIns="45720" rtlCol="0" anchor="ctr">
            <a:spAutoFit/>
          </a:bodyPr>
          <a:lstStyle>
            <a:lvl1pPr algn="l">
              <a:defRPr sz="338" b="0" i="0">
                <a:solidFill>
                  <a:schemeClr val="bg1"/>
                </a:solidFill>
                <a:latin typeface="Gill Sans MT"/>
                <a:cs typeface="Gill Sans MT"/>
              </a:defRPr>
            </a:lvl1pPr>
          </a:lstStyle>
          <a:p>
            <a:endParaRPr lang="en-US"/>
          </a:p>
        </p:txBody>
      </p:sp>
      <p:sp>
        <p:nvSpPr>
          <p:cNvPr id="11" name="Slide Number Placeholder 5"/>
          <p:cNvSpPr>
            <a:spLocks noGrp="1"/>
          </p:cNvSpPr>
          <p:nvPr>
            <p:ph type="sldNum" sz="quarter" idx="4"/>
          </p:nvPr>
        </p:nvSpPr>
        <p:spPr>
          <a:xfrm>
            <a:off x="6858000" y="6541101"/>
            <a:ext cx="2133600" cy="144335"/>
          </a:xfrm>
          <a:prstGeom prst="rect">
            <a:avLst/>
          </a:prstGeom>
        </p:spPr>
        <p:txBody>
          <a:bodyPr vert="horz" lIns="91440" tIns="45720" rIns="91440" bIns="45720" rtlCol="0" anchor="ctr">
            <a:spAutoFit/>
          </a:bodyPr>
          <a:lstStyle>
            <a:lvl1pPr algn="r">
              <a:defRPr sz="338"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108067" y="1451833"/>
            <a:ext cx="2743200" cy="144335"/>
          </a:xfrm>
        </p:spPr>
        <p:txBody>
          <a:bodyPr>
            <a:spAutoFit/>
          </a:bodyPr>
          <a:lstStyle>
            <a:lvl1pPr marL="0" indent="0" algn="r">
              <a:buNone/>
              <a:defRPr sz="338" baseline="0">
                <a:solidFill>
                  <a:srgbClr val="FFFFFF"/>
                </a:solidFill>
              </a:defRPr>
            </a:lvl1pPr>
            <a:lvl2pPr marL="129480" indent="0">
              <a:buNone/>
              <a:defRPr sz="1013">
                <a:solidFill>
                  <a:schemeClr val="bg1"/>
                </a:solidFill>
              </a:defRPr>
            </a:lvl2pPr>
            <a:lvl3pPr marL="258961" indent="0">
              <a:buNone/>
              <a:defRPr sz="900">
                <a:solidFill>
                  <a:schemeClr val="bg1"/>
                </a:solidFill>
              </a:defRPr>
            </a:lvl3pPr>
            <a:lvl4pPr marL="384869" indent="0">
              <a:buNone/>
              <a:defRPr sz="788">
                <a:solidFill>
                  <a:schemeClr val="bg1"/>
                </a:solidFill>
              </a:defRPr>
            </a:lvl4pPr>
            <a:lvl5pPr marL="576858" indent="0">
              <a:buNone/>
              <a:defRPr sz="675">
                <a:solidFill>
                  <a:schemeClr val="bg1"/>
                </a:solidFill>
              </a:defRPr>
            </a:lvl5pPr>
          </a:lstStyle>
          <a:p>
            <a:pPr lvl="0"/>
            <a:r>
              <a:rPr lang="en-US"/>
              <a:t>ADD PHOTO CREDIT HERE</a:t>
            </a:r>
          </a:p>
        </p:txBody>
      </p:sp>
      <p:sp>
        <p:nvSpPr>
          <p:cNvPr id="16" name="Title 1"/>
          <p:cNvSpPr>
            <a:spLocks noGrp="1"/>
          </p:cNvSpPr>
          <p:nvPr>
            <p:ph type="title" hasCustomPrompt="1"/>
          </p:nvPr>
        </p:nvSpPr>
        <p:spPr>
          <a:xfrm>
            <a:off x="4877104" y="3591202"/>
            <a:ext cx="3885896" cy="334707"/>
          </a:xfrm>
        </p:spPr>
        <p:txBody>
          <a:bodyPr wrap="square" anchor="b"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318367825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ue/White 1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a:t>Click to edit Master text styles</a:t>
            </a:r>
          </a:p>
          <a:p>
            <a:pPr lvl="1"/>
            <a:r>
              <a:rPr lang="en-US"/>
              <a:t>Second level</a:t>
            </a:r>
          </a:p>
        </p:txBody>
      </p:sp>
      <p:sp>
        <p:nvSpPr>
          <p:cNvPr id="8" name="Date Placeholder 3"/>
          <p:cNvSpPr>
            <a:spLocks noGrp="1"/>
          </p:cNvSpPr>
          <p:nvPr>
            <p:ph type="dt" sz="half" idx="2"/>
          </p:nvPr>
        </p:nvSpPr>
        <p:spPr>
          <a:xfrm>
            <a:off x="152400" y="6541101"/>
            <a:ext cx="2133600" cy="144335"/>
          </a:xfrm>
          <a:prstGeom prst="rect">
            <a:avLst/>
          </a:prstGeom>
        </p:spPr>
        <p:txBody>
          <a:bodyPr vert="horz" lIns="91440" tIns="45720" rIns="91440" bIns="45720" rtlCol="0" anchor="ctr">
            <a:spAutoFit/>
          </a:bodyPr>
          <a:lstStyle>
            <a:lvl1pPr algn="l">
              <a:defRPr sz="338" b="0" i="0">
                <a:solidFill>
                  <a:srgbClr val="6C6463"/>
                </a:solidFill>
                <a:latin typeface="Gill Sans MT"/>
                <a:cs typeface="Gill Sans MT"/>
              </a:defRPr>
            </a:lvl1pPr>
          </a:lstStyle>
          <a:p>
            <a:endParaRPr lang="en-US"/>
          </a:p>
        </p:txBody>
      </p:sp>
      <p:sp>
        <p:nvSpPr>
          <p:cNvPr id="9" name="Footer Placeholder 4"/>
          <p:cNvSpPr>
            <a:spLocks noGrp="1"/>
          </p:cNvSpPr>
          <p:nvPr>
            <p:ph type="ftr" sz="quarter" idx="3"/>
          </p:nvPr>
        </p:nvSpPr>
        <p:spPr>
          <a:xfrm>
            <a:off x="3124200" y="6541101"/>
            <a:ext cx="2895600" cy="144335"/>
          </a:xfrm>
          <a:prstGeom prst="rect">
            <a:avLst/>
          </a:prstGeom>
        </p:spPr>
        <p:txBody>
          <a:bodyPr vert="horz" lIns="91440" tIns="45720" rIns="91440" bIns="45720" rtlCol="0" anchor="ctr">
            <a:spAutoFit/>
          </a:bodyPr>
          <a:lstStyle>
            <a:lvl1pPr algn="ctr">
              <a:defRPr sz="338" b="0" i="0">
                <a:solidFill>
                  <a:srgbClr val="6C6463"/>
                </a:solidFill>
                <a:latin typeface="Gill Sans MT"/>
                <a:cs typeface="Gill Sans MT"/>
              </a:defRPr>
            </a:lvl1pPr>
          </a:lstStyle>
          <a:p>
            <a:r>
              <a:rPr lang="en-US"/>
              <a:t>READY: GLOBAL READINESS FOR MAJOR DISEASE OUTBREAK RESPONSE</a:t>
            </a:r>
          </a:p>
        </p:txBody>
      </p:sp>
      <p:sp>
        <p:nvSpPr>
          <p:cNvPr id="10" name="Slide Number Placeholder 5"/>
          <p:cNvSpPr>
            <a:spLocks noGrp="1"/>
          </p:cNvSpPr>
          <p:nvPr>
            <p:ph type="sldNum" sz="quarter" idx="4"/>
          </p:nvPr>
        </p:nvSpPr>
        <p:spPr>
          <a:xfrm>
            <a:off x="6858000" y="6541101"/>
            <a:ext cx="2133600" cy="144335"/>
          </a:xfrm>
          <a:prstGeom prst="rect">
            <a:avLst/>
          </a:prstGeom>
        </p:spPr>
        <p:txBody>
          <a:bodyPr vert="horz" lIns="91440" tIns="45720" rIns="91440" bIns="45720" rtlCol="0" anchor="ctr">
            <a:spAutoFit/>
          </a:bodyPr>
          <a:lstStyle>
            <a:lvl1pPr algn="r">
              <a:defRPr sz="338"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1" name="Title 1"/>
          <p:cNvSpPr>
            <a:spLocks noGrp="1"/>
          </p:cNvSpPr>
          <p:nvPr>
            <p:ph type="title" hasCustomPrompt="1"/>
          </p:nvPr>
        </p:nvSpPr>
        <p:spPr>
          <a:xfrm>
            <a:off x="686104" y="1036893"/>
            <a:ext cx="7772400" cy="334707"/>
          </a:xfrm>
        </p:spPr>
        <p:txBody>
          <a:bodyPr anchor="b"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26875889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lue/White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1125">
                <a:solidFill>
                  <a:srgbClr val="6C6463"/>
                </a:solidFill>
              </a:defRPr>
            </a:lvl1pPr>
            <a:lvl2pPr>
              <a:defRPr sz="1013">
                <a:solidFill>
                  <a:srgbClr val="6C6463"/>
                </a:solidFill>
              </a:defRPr>
            </a:lvl2pPr>
            <a:lvl3pPr>
              <a:defRPr sz="900">
                <a:solidFill>
                  <a:srgbClr val="6C6463"/>
                </a:solidFill>
              </a:defRPr>
            </a:lvl3pPr>
            <a:lvl4pPr>
              <a:defRPr sz="788">
                <a:solidFill>
                  <a:srgbClr val="6C6463"/>
                </a:solidFill>
              </a:defRPr>
            </a:lvl4pPr>
            <a:lvl5pPr>
              <a:defRPr sz="900">
                <a:solidFill>
                  <a:srgbClr val="6C6463"/>
                </a:solidFill>
              </a:defRPr>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1125">
                <a:solidFill>
                  <a:srgbClr val="6C6463"/>
                </a:solidFill>
              </a:defRPr>
            </a:lvl1pPr>
            <a:lvl2pPr>
              <a:defRPr sz="1013">
                <a:solidFill>
                  <a:srgbClr val="6C6463"/>
                </a:solidFill>
              </a:defRPr>
            </a:lvl2pPr>
            <a:lvl3pPr>
              <a:defRPr sz="900">
                <a:solidFill>
                  <a:srgbClr val="6C6463"/>
                </a:solidFill>
              </a:defRPr>
            </a:lvl3pPr>
            <a:lvl4pPr>
              <a:defRPr sz="788">
                <a:solidFill>
                  <a:srgbClr val="6C6463"/>
                </a:solidFill>
              </a:defRPr>
            </a:lvl4pPr>
            <a:lvl5pPr>
              <a:defRPr sz="900">
                <a:solidFill>
                  <a:srgbClr val="6C6463"/>
                </a:solidFill>
              </a:defRPr>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lvl1pPr>
              <a:defRPr>
                <a:solidFill>
                  <a:srgbClr val="6C6463"/>
                </a:solidFill>
              </a:defRPr>
            </a:lvl1pPr>
          </a:lstStyle>
          <a:p>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READY: GLOBAL READINESS FOR MAJOR DISEASE OUTBREAK RESPONSE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1036893"/>
            <a:ext cx="7772400" cy="334707"/>
          </a:xfrm>
        </p:spPr>
        <p:txBody>
          <a:bodyPr anchor="b"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35332373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lue/White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2514296" cy="4572000"/>
          </a:xfrm>
        </p:spPr>
        <p:txBody>
          <a:bodyPr>
            <a:normAutofit/>
          </a:bodyPr>
          <a:lstStyle>
            <a:lvl1pPr>
              <a:defRPr sz="1125">
                <a:solidFill>
                  <a:srgbClr val="6C6463"/>
                </a:solidFill>
              </a:defRPr>
            </a:lvl1pPr>
            <a:lvl2pPr>
              <a:defRPr sz="1013">
                <a:solidFill>
                  <a:srgbClr val="6C6463"/>
                </a:solidFill>
              </a:defRPr>
            </a:lvl2pPr>
            <a:lvl3pPr>
              <a:defRPr sz="900">
                <a:solidFill>
                  <a:srgbClr val="6C6463"/>
                </a:solidFill>
              </a:defRPr>
            </a:lvl3pPr>
            <a:lvl4pPr>
              <a:defRPr sz="788">
                <a:solidFill>
                  <a:srgbClr val="6C6463"/>
                </a:solidFill>
              </a:defRPr>
            </a:lvl4pPr>
            <a:lvl5pPr>
              <a:defRPr sz="900">
                <a:solidFill>
                  <a:srgbClr val="FFFFFF"/>
                </a:solidFill>
              </a:defRPr>
            </a:lvl5pPr>
            <a:lvl6pPr>
              <a:defRPr sz="1013"/>
            </a:lvl6pPr>
            <a:lvl7pPr>
              <a:defRPr sz="1013"/>
            </a:lvl7pPr>
            <a:lvl8pPr>
              <a:defRPr sz="1013"/>
            </a:lvl8pPr>
            <a:lvl9pPr>
              <a:defRPr sz="1013"/>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600200"/>
            <a:ext cx="2514904" cy="4572000"/>
          </a:xfrm>
        </p:spPr>
        <p:txBody>
          <a:bodyPr>
            <a:normAutofit/>
          </a:bodyPr>
          <a:lstStyle>
            <a:lvl1pPr>
              <a:defRPr sz="1125">
                <a:solidFill>
                  <a:srgbClr val="6C6463"/>
                </a:solidFill>
              </a:defRPr>
            </a:lvl1pPr>
            <a:lvl2pPr>
              <a:defRPr sz="1013">
                <a:solidFill>
                  <a:srgbClr val="6C6463"/>
                </a:solidFill>
              </a:defRPr>
            </a:lvl2pPr>
            <a:lvl3pPr>
              <a:defRPr sz="900">
                <a:solidFill>
                  <a:srgbClr val="6C6463"/>
                </a:solidFill>
              </a:defRPr>
            </a:lvl3pPr>
            <a:lvl4pPr>
              <a:defRPr sz="788">
                <a:solidFill>
                  <a:srgbClr val="6C6463"/>
                </a:solidFill>
              </a:defRPr>
            </a:lvl4pPr>
            <a:lvl5pPr>
              <a:defRPr sz="900">
                <a:solidFill>
                  <a:srgbClr val="FFFFFF"/>
                </a:solidFill>
              </a:defRPr>
            </a:lvl5pPr>
            <a:lvl6pPr>
              <a:defRPr sz="1013"/>
            </a:lvl6pPr>
            <a:lvl7pPr>
              <a:defRPr sz="1013"/>
            </a:lvl7pPr>
            <a:lvl8pPr>
              <a:defRPr sz="1013"/>
            </a:lvl8pPr>
            <a:lvl9pPr>
              <a:defRPr sz="1013"/>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READY: GLOBAL READINESS FOR MAJOR DISEASE OUTBREAK RESPONSE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9" name="Title 1"/>
          <p:cNvSpPr>
            <a:spLocks noGrp="1"/>
          </p:cNvSpPr>
          <p:nvPr>
            <p:ph type="title" hasCustomPrompt="1"/>
          </p:nvPr>
        </p:nvSpPr>
        <p:spPr>
          <a:xfrm>
            <a:off x="686104" y="1036893"/>
            <a:ext cx="7772400" cy="334707"/>
          </a:xfrm>
        </p:spPr>
        <p:txBody>
          <a:bodyPr anchor="b" anchorCtr="0">
            <a:spAutoFit/>
          </a:bodyPr>
          <a:lstStyle>
            <a:lvl1pPr>
              <a:defRPr>
                <a:solidFill>
                  <a:srgbClr val="0067B9"/>
                </a:solidFill>
              </a:defRPr>
            </a:lvl1pPr>
          </a:lstStyle>
          <a:p>
            <a:r>
              <a:rPr lang="en-US"/>
              <a:t>CLICK TO EDIT MASTER TITLE STYLE</a:t>
            </a:r>
          </a:p>
        </p:txBody>
      </p:sp>
      <p:sp>
        <p:nvSpPr>
          <p:cNvPr id="10" name="Content Placeholder 3"/>
          <p:cNvSpPr>
            <a:spLocks noGrp="1"/>
          </p:cNvSpPr>
          <p:nvPr>
            <p:ph sz="half" idx="13"/>
          </p:nvPr>
        </p:nvSpPr>
        <p:spPr>
          <a:xfrm>
            <a:off x="3314550" y="1600200"/>
            <a:ext cx="2514904" cy="4572000"/>
          </a:xfrm>
        </p:spPr>
        <p:txBody>
          <a:bodyPr>
            <a:normAutofit/>
          </a:bodyPr>
          <a:lstStyle>
            <a:lvl1pPr>
              <a:defRPr sz="1125">
                <a:solidFill>
                  <a:srgbClr val="6C6463"/>
                </a:solidFill>
              </a:defRPr>
            </a:lvl1pPr>
            <a:lvl2pPr>
              <a:defRPr sz="1013">
                <a:solidFill>
                  <a:srgbClr val="6C6463"/>
                </a:solidFill>
              </a:defRPr>
            </a:lvl2pPr>
            <a:lvl3pPr>
              <a:defRPr sz="900">
                <a:solidFill>
                  <a:srgbClr val="6C6463"/>
                </a:solidFill>
              </a:defRPr>
            </a:lvl3pPr>
            <a:lvl4pPr>
              <a:defRPr sz="788">
                <a:solidFill>
                  <a:srgbClr val="6C6463"/>
                </a:solidFill>
              </a:defRPr>
            </a:lvl4pPr>
            <a:lvl5pPr>
              <a:defRPr sz="900">
                <a:solidFill>
                  <a:srgbClr val="FFFFFF"/>
                </a:solidFill>
              </a:defRPr>
            </a:lvl5pPr>
            <a:lvl6pPr>
              <a:defRPr sz="1013"/>
            </a:lvl6pPr>
            <a:lvl7pPr>
              <a:defRPr sz="1013"/>
            </a:lvl7pPr>
            <a:lvl8pPr>
              <a:defRPr sz="1013"/>
            </a:lvl8pPr>
            <a:lvl9pPr>
              <a:defRPr sz="1013"/>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1961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lue/White 1 Content + Bottom Photo">
    <p:bg>
      <p:bgPr>
        <a:solidFill>
          <a:schemeClr val="bg1"/>
        </a:solidFill>
        <a:effectLst/>
      </p:bgPr>
    </p:bg>
    <p:spTree>
      <p:nvGrpSpPr>
        <p:cNvPr id="1" name=""/>
        <p:cNvGrpSpPr/>
        <p:nvPr/>
      </p:nvGrpSpPr>
      <p:grpSpPr>
        <a:xfrm>
          <a:off x="0" y="0"/>
          <a:ext cx="0" cy="0"/>
          <a:chOff x="0" y="0"/>
          <a:chExt cx="0" cy="0"/>
        </a:xfrm>
      </p:grpSpPr>
      <p:sp>
        <p:nvSpPr>
          <p:cNvPr id="15" name="Picture Placeholder 3"/>
          <p:cNvSpPr>
            <a:spLocks noGrp="1"/>
          </p:cNvSpPr>
          <p:nvPr>
            <p:ph type="pic" sz="quarter" idx="10" hasCustomPrompt="1"/>
          </p:nvPr>
        </p:nvSpPr>
        <p:spPr>
          <a:xfrm>
            <a:off x="152400" y="3429000"/>
            <a:ext cx="8839200" cy="3276600"/>
          </a:xfrm>
          <a:solidFill>
            <a:srgbClr val="E7E7E5"/>
          </a:solidFill>
        </p:spPr>
        <p:txBody>
          <a:bodyPr>
            <a:normAutofit/>
          </a:bodyPr>
          <a:lstStyle>
            <a:lvl1pPr marL="0" marR="0" indent="0" algn="l" defTabSz="257175" rtl="0" eaLnBrk="1" fontAlgn="auto" latinLnBrk="0" hangingPunct="1">
              <a:lnSpc>
                <a:spcPct val="100000"/>
              </a:lnSpc>
              <a:spcBef>
                <a:spcPct val="20000"/>
              </a:spcBef>
              <a:spcAft>
                <a:spcPts val="0"/>
              </a:spcAft>
              <a:buClrTx/>
              <a:buSzTx/>
              <a:buFont typeface="Arial"/>
              <a:buNone/>
              <a:tabLst/>
              <a:defRPr sz="675">
                <a:solidFill>
                  <a:srgbClr val="6C6463"/>
                </a:solidFill>
              </a:defRPr>
            </a:lvl1pPr>
          </a:lstStyle>
          <a:p>
            <a:r>
              <a:rPr lang="en-US"/>
              <a:t>ADD PHOTO HERE</a:t>
            </a:r>
          </a:p>
        </p:txBody>
      </p:sp>
      <p:sp>
        <p:nvSpPr>
          <p:cNvPr id="16" name="Text Placeholder 4"/>
          <p:cNvSpPr>
            <a:spLocks noGrp="1"/>
          </p:cNvSpPr>
          <p:nvPr>
            <p:ph type="body" sz="quarter" idx="12" hasCustomPrompt="1"/>
          </p:nvPr>
        </p:nvSpPr>
        <p:spPr>
          <a:xfrm rot="16200000">
            <a:off x="7527667" y="4728433"/>
            <a:ext cx="2743200" cy="144335"/>
          </a:xfrm>
        </p:spPr>
        <p:txBody>
          <a:bodyPr>
            <a:spAutoFit/>
          </a:bodyPr>
          <a:lstStyle>
            <a:lvl1pPr marL="0" indent="0" algn="r">
              <a:buNone/>
              <a:defRPr sz="338" baseline="0">
                <a:solidFill>
                  <a:srgbClr val="FFFFFF"/>
                </a:solidFill>
              </a:defRPr>
            </a:lvl1pPr>
            <a:lvl2pPr marL="129480" indent="0">
              <a:buNone/>
              <a:defRPr sz="1013">
                <a:solidFill>
                  <a:schemeClr val="bg1"/>
                </a:solidFill>
              </a:defRPr>
            </a:lvl2pPr>
            <a:lvl3pPr marL="258961" indent="0">
              <a:buNone/>
              <a:defRPr sz="900">
                <a:solidFill>
                  <a:schemeClr val="bg1"/>
                </a:solidFill>
              </a:defRPr>
            </a:lvl3pPr>
            <a:lvl4pPr marL="384869" indent="0">
              <a:buNone/>
              <a:defRPr sz="788">
                <a:solidFill>
                  <a:schemeClr val="bg1"/>
                </a:solidFill>
              </a:defRPr>
            </a:lvl4pPr>
            <a:lvl5pPr marL="576858" indent="0">
              <a:buNone/>
              <a:defRPr sz="675">
                <a:solidFill>
                  <a:schemeClr val="bg1"/>
                </a:solidFill>
              </a:defRPr>
            </a:lvl5pPr>
          </a:lstStyle>
          <a:p>
            <a:pPr lvl="0"/>
            <a:r>
              <a:rPr lang="en-US"/>
              <a:t>ADD PHOTO CREDIT HERE</a:t>
            </a:r>
          </a:p>
        </p:txBody>
      </p:sp>
      <p:sp>
        <p:nvSpPr>
          <p:cNvPr id="3" name="Content Placeholder 2"/>
          <p:cNvSpPr>
            <a:spLocks noGrp="1"/>
          </p:cNvSpPr>
          <p:nvPr>
            <p:ph idx="1"/>
          </p:nvPr>
        </p:nvSpPr>
        <p:spPr>
          <a:xfrm>
            <a:off x="685800" y="1600200"/>
            <a:ext cx="77724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6541101"/>
            <a:ext cx="2133600" cy="144335"/>
          </a:xfrm>
          <a:prstGeom prst="rect">
            <a:avLst/>
          </a:prstGeom>
        </p:spPr>
        <p:txBody>
          <a:bodyPr vert="horz" lIns="91440" tIns="45720" rIns="91440" bIns="45720" rtlCol="0" anchor="ctr">
            <a:spAutoFit/>
          </a:bodyPr>
          <a:lstStyle>
            <a:lvl1pPr algn="l">
              <a:defRPr sz="338" b="0" i="0">
                <a:solidFill>
                  <a:srgbClr val="FFFFFF"/>
                </a:solidFill>
                <a:latin typeface="Gill Sans MT"/>
                <a:cs typeface="Gill Sans MT"/>
              </a:defRPr>
            </a:lvl1pPr>
          </a:lstStyle>
          <a:p>
            <a:endParaRPr lang="en-US"/>
          </a:p>
        </p:txBody>
      </p:sp>
      <p:sp>
        <p:nvSpPr>
          <p:cNvPr id="10" name="Footer Placeholder 4"/>
          <p:cNvSpPr>
            <a:spLocks noGrp="1"/>
          </p:cNvSpPr>
          <p:nvPr>
            <p:ph type="ftr" sz="quarter" idx="3"/>
          </p:nvPr>
        </p:nvSpPr>
        <p:spPr>
          <a:xfrm>
            <a:off x="3124200" y="6541101"/>
            <a:ext cx="2895600" cy="144335"/>
          </a:xfrm>
          <a:prstGeom prst="rect">
            <a:avLst/>
          </a:prstGeom>
        </p:spPr>
        <p:txBody>
          <a:bodyPr vert="horz" lIns="91440" tIns="45720" rIns="91440" bIns="45720" rtlCol="0" anchor="ctr">
            <a:spAutoFit/>
          </a:bodyPr>
          <a:lstStyle>
            <a:lvl1pPr algn="ctr">
              <a:defRPr sz="338" b="0" i="0">
                <a:solidFill>
                  <a:srgbClr val="FFFFFF"/>
                </a:solidFill>
                <a:latin typeface="Gill Sans MT"/>
                <a:cs typeface="Gill Sans MT"/>
              </a:defRPr>
            </a:lvl1pPr>
          </a:lstStyle>
          <a:p>
            <a:r>
              <a:rPr lang="en-US"/>
              <a:t>READY: GLOBAL READINESS FOR MAJOR DISEASE OUTBREAK RESPONSE</a:t>
            </a:r>
          </a:p>
        </p:txBody>
      </p:sp>
      <p:sp>
        <p:nvSpPr>
          <p:cNvPr id="11" name="Slide Number Placeholder 5"/>
          <p:cNvSpPr>
            <a:spLocks noGrp="1"/>
          </p:cNvSpPr>
          <p:nvPr>
            <p:ph type="sldNum" sz="quarter" idx="4"/>
          </p:nvPr>
        </p:nvSpPr>
        <p:spPr>
          <a:xfrm>
            <a:off x="6858000" y="6541101"/>
            <a:ext cx="2133600" cy="144335"/>
          </a:xfrm>
          <a:prstGeom prst="rect">
            <a:avLst/>
          </a:prstGeom>
        </p:spPr>
        <p:txBody>
          <a:bodyPr vert="horz" lIns="91440" tIns="45720" rIns="91440" bIns="45720" rtlCol="0" anchor="ctr">
            <a:spAutoFit/>
          </a:bodyPr>
          <a:lstStyle>
            <a:lvl1pPr algn="r">
              <a:defRPr sz="338"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3" name="Title 1"/>
          <p:cNvSpPr>
            <a:spLocks noGrp="1"/>
          </p:cNvSpPr>
          <p:nvPr>
            <p:ph type="title" hasCustomPrompt="1"/>
          </p:nvPr>
        </p:nvSpPr>
        <p:spPr>
          <a:xfrm>
            <a:off x="686104" y="1036893"/>
            <a:ext cx="7772400" cy="334707"/>
          </a:xfrm>
        </p:spPr>
        <p:txBody>
          <a:bodyPr anchor="b"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4736404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d/White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2514296" cy="4572000"/>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sz="1200">
                <a:solidFill>
                  <a:srgbClr val="FFFFFF"/>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600200"/>
            <a:ext cx="2514904" cy="4572000"/>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sz="1200">
                <a:solidFill>
                  <a:srgbClr val="FFFFFF"/>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READY: GLOBAL READINESS FOR MAJOR DISEASE OUTBREAK RESPONSE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9" name="Title 1"/>
          <p:cNvSpPr>
            <a:spLocks noGrp="1"/>
          </p:cNvSpPr>
          <p:nvPr>
            <p:ph type="title" hasCustomPrompt="1"/>
          </p:nvPr>
        </p:nvSpPr>
        <p:spPr>
          <a:xfrm>
            <a:off x="686104" y="956102"/>
            <a:ext cx="7772400" cy="415498"/>
          </a:xfrm>
        </p:spPr>
        <p:txBody>
          <a:bodyPr anchor="b" anchorCtr="0">
            <a:spAutoFit/>
          </a:bodyPr>
          <a:lstStyle>
            <a:lvl1pPr>
              <a:defRPr>
                <a:solidFill>
                  <a:srgbClr val="BA0C2F"/>
                </a:solidFill>
              </a:defRPr>
            </a:lvl1pPr>
          </a:lstStyle>
          <a:p>
            <a:r>
              <a:rPr lang="en-US"/>
              <a:t>CLICK TO EDIT MASTER TITLE STYLE</a:t>
            </a:r>
          </a:p>
        </p:txBody>
      </p:sp>
      <p:sp>
        <p:nvSpPr>
          <p:cNvPr id="10" name="Content Placeholder 3"/>
          <p:cNvSpPr>
            <a:spLocks noGrp="1"/>
          </p:cNvSpPr>
          <p:nvPr>
            <p:ph sz="half" idx="13"/>
          </p:nvPr>
        </p:nvSpPr>
        <p:spPr>
          <a:xfrm>
            <a:off x="3314549" y="1600200"/>
            <a:ext cx="2514904" cy="4572000"/>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sz="1200">
                <a:solidFill>
                  <a:srgbClr val="FFFFFF"/>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030903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lue/White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2400"/>
            <a:ext cx="4419600" cy="6553200"/>
          </a:xfrm>
          <a:solidFill>
            <a:srgbClr val="E7E7E5"/>
          </a:solidFill>
        </p:spPr>
        <p:txBody>
          <a:bodyPr>
            <a:normAutofit/>
          </a:bodyPr>
          <a:lstStyle>
            <a:lvl1pPr marL="0" marR="0" indent="0" algn="l" defTabSz="257175" rtl="0" eaLnBrk="1" fontAlgn="auto" latinLnBrk="0" hangingPunct="1">
              <a:lnSpc>
                <a:spcPct val="100000"/>
              </a:lnSpc>
              <a:spcBef>
                <a:spcPct val="20000"/>
              </a:spcBef>
              <a:spcAft>
                <a:spcPts val="0"/>
              </a:spcAft>
              <a:buClrTx/>
              <a:buSzTx/>
              <a:buFont typeface="Arial"/>
              <a:buNone/>
              <a:tabLst/>
              <a:defRPr sz="675">
                <a:solidFill>
                  <a:srgbClr val="6C6463"/>
                </a:solidFill>
              </a:defRPr>
            </a:lvl1pPr>
          </a:lstStyle>
          <a:p>
            <a:r>
              <a:rPr lang="en-US"/>
              <a:t>ADD PHOTO HERE</a:t>
            </a:r>
          </a:p>
        </p:txBody>
      </p:sp>
      <p:sp>
        <p:nvSpPr>
          <p:cNvPr id="9" name="Date Placeholder 3"/>
          <p:cNvSpPr>
            <a:spLocks noGrp="1"/>
          </p:cNvSpPr>
          <p:nvPr>
            <p:ph type="dt" sz="half" idx="2"/>
          </p:nvPr>
        </p:nvSpPr>
        <p:spPr>
          <a:xfrm>
            <a:off x="152400" y="6541101"/>
            <a:ext cx="2133600" cy="144335"/>
          </a:xfrm>
          <a:prstGeom prst="rect">
            <a:avLst/>
          </a:prstGeom>
        </p:spPr>
        <p:txBody>
          <a:bodyPr vert="horz" lIns="91440" tIns="45720" rIns="91440" bIns="45720" rtlCol="0" anchor="ctr">
            <a:spAutoFit/>
          </a:bodyPr>
          <a:lstStyle>
            <a:lvl1pPr algn="l">
              <a:defRPr sz="338" b="0" i="0">
                <a:solidFill>
                  <a:srgbClr val="6C6463"/>
                </a:solidFill>
                <a:latin typeface="Gill Sans MT"/>
                <a:cs typeface="Gill Sans MT"/>
              </a:defRPr>
            </a:lvl1pPr>
          </a:lstStyle>
          <a:p>
            <a:endParaRPr lang="en-US"/>
          </a:p>
        </p:txBody>
      </p:sp>
      <p:sp>
        <p:nvSpPr>
          <p:cNvPr id="11" name="Slide Number Placeholder 5"/>
          <p:cNvSpPr>
            <a:spLocks noGrp="1"/>
          </p:cNvSpPr>
          <p:nvPr>
            <p:ph type="sldNum" sz="quarter" idx="4"/>
          </p:nvPr>
        </p:nvSpPr>
        <p:spPr>
          <a:xfrm>
            <a:off x="6858000" y="6541101"/>
            <a:ext cx="2133600" cy="144335"/>
          </a:xfrm>
          <a:prstGeom prst="rect">
            <a:avLst/>
          </a:prstGeom>
        </p:spPr>
        <p:txBody>
          <a:bodyPr vert="horz" lIns="91440" tIns="45720" rIns="91440" bIns="45720" rtlCol="0" anchor="ctr">
            <a:spAutoFit/>
          </a:bodyPr>
          <a:lstStyle>
            <a:lvl1pPr algn="r">
              <a:defRPr sz="338"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2057400"/>
            <a:ext cx="3657600" cy="4114800"/>
          </a:xfrm>
        </p:spPr>
        <p:txBody>
          <a:bodyPr>
            <a:normAutofit/>
          </a:bodyPr>
          <a:lstStyle>
            <a:lvl1pPr>
              <a:defRPr sz="1125">
                <a:solidFill>
                  <a:srgbClr val="6C6463"/>
                </a:solidFill>
              </a:defRPr>
            </a:lvl1pPr>
            <a:lvl2pPr>
              <a:defRPr sz="1013">
                <a:solidFill>
                  <a:srgbClr val="6C6463"/>
                </a:solidFill>
              </a:defRPr>
            </a:lvl2pPr>
            <a:lvl3pPr>
              <a:defRPr sz="900">
                <a:solidFill>
                  <a:srgbClr val="6C6463"/>
                </a:solidFill>
              </a:defRPr>
            </a:lvl3pPr>
            <a:lvl4pPr>
              <a:defRPr sz="788">
                <a:solidFill>
                  <a:srgbClr val="6C6463"/>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itle 1"/>
          <p:cNvSpPr>
            <a:spLocks noGrp="1"/>
          </p:cNvSpPr>
          <p:nvPr>
            <p:ph type="title" hasCustomPrompt="1"/>
          </p:nvPr>
        </p:nvSpPr>
        <p:spPr>
          <a:xfrm>
            <a:off x="685801" y="1463386"/>
            <a:ext cx="3657296" cy="334707"/>
          </a:xfrm>
        </p:spPr>
        <p:txBody>
          <a:bodyPr wrap="square" anchor="b" anchorCtr="0">
            <a:spAutoFit/>
          </a:bodyPr>
          <a:lstStyle>
            <a:lvl1pPr>
              <a:defRPr>
                <a:solidFill>
                  <a:srgbClr val="0067B9"/>
                </a:solidFill>
              </a:defRPr>
            </a:lvl1pPr>
          </a:lstStyle>
          <a:p>
            <a:r>
              <a:rPr lang="en-US"/>
              <a:t>CLICK TO EDIT MASTER TITLE STYLE</a:t>
            </a:r>
          </a:p>
        </p:txBody>
      </p:sp>
      <p:sp>
        <p:nvSpPr>
          <p:cNvPr id="13" name="Text Placeholder 4"/>
          <p:cNvSpPr>
            <a:spLocks noGrp="1"/>
          </p:cNvSpPr>
          <p:nvPr>
            <p:ph type="body" sz="quarter" idx="12" hasCustomPrompt="1"/>
          </p:nvPr>
        </p:nvSpPr>
        <p:spPr>
          <a:xfrm rot="16200000">
            <a:off x="7527667" y="1451833"/>
            <a:ext cx="2743200" cy="144335"/>
          </a:xfrm>
        </p:spPr>
        <p:txBody>
          <a:bodyPr>
            <a:spAutoFit/>
          </a:bodyPr>
          <a:lstStyle>
            <a:lvl1pPr marL="0" indent="0" algn="r">
              <a:buNone/>
              <a:defRPr sz="338" baseline="0">
                <a:solidFill>
                  <a:srgbClr val="FFFFFF"/>
                </a:solidFill>
              </a:defRPr>
            </a:lvl1pPr>
            <a:lvl2pPr marL="129480" indent="0">
              <a:buNone/>
              <a:defRPr sz="1013">
                <a:solidFill>
                  <a:schemeClr val="bg1"/>
                </a:solidFill>
              </a:defRPr>
            </a:lvl2pPr>
            <a:lvl3pPr marL="258961" indent="0">
              <a:buNone/>
              <a:defRPr sz="900">
                <a:solidFill>
                  <a:schemeClr val="bg1"/>
                </a:solidFill>
              </a:defRPr>
            </a:lvl3pPr>
            <a:lvl4pPr marL="384869" indent="0">
              <a:buNone/>
              <a:defRPr sz="788">
                <a:solidFill>
                  <a:schemeClr val="bg1"/>
                </a:solidFill>
              </a:defRPr>
            </a:lvl4pPr>
            <a:lvl5pPr marL="576858" indent="0">
              <a:buNone/>
              <a:defRPr sz="675">
                <a:solidFill>
                  <a:schemeClr val="bg1"/>
                </a:solidFill>
              </a:defRPr>
            </a:lvl5pPr>
          </a:lstStyle>
          <a:p>
            <a:pPr lvl="0"/>
            <a:r>
              <a:rPr lang="en-US"/>
              <a:t>ADD PHOTO CREDIT HERE</a:t>
            </a:r>
          </a:p>
        </p:txBody>
      </p:sp>
    </p:spTree>
    <p:extLst>
      <p:ext uri="{BB962C8B-B14F-4D97-AF65-F5344CB8AC3E}">
        <p14:creationId xmlns:p14="http://schemas.microsoft.com/office/powerpoint/2010/main" val="21155132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ue/White Title + Lef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2400"/>
            <a:ext cx="4419600" cy="6553200"/>
          </a:xfrm>
          <a:solidFill>
            <a:srgbClr val="E7E7E5"/>
          </a:solidFill>
        </p:spPr>
        <p:txBody>
          <a:bodyPr>
            <a:normAutofit/>
          </a:bodyPr>
          <a:lstStyle>
            <a:lvl1pPr marL="0" marR="0" indent="0" algn="l" defTabSz="257175" rtl="0" eaLnBrk="1" fontAlgn="auto" latinLnBrk="0" hangingPunct="1">
              <a:lnSpc>
                <a:spcPct val="100000"/>
              </a:lnSpc>
              <a:spcBef>
                <a:spcPct val="20000"/>
              </a:spcBef>
              <a:spcAft>
                <a:spcPts val="0"/>
              </a:spcAft>
              <a:buClrTx/>
              <a:buSzTx/>
              <a:buFont typeface="Arial"/>
              <a:buNone/>
              <a:tabLst/>
              <a:defRPr sz="675">
                <a:solidFill>
                  <a:srgbClr val="6C6463"/>
                </a:solidFill>
              </a:defRPr>
            </a:lvl1pPr>
          </a:lstStyle>
          <a:p>
            <a:r>
              <a:rPr lang="en-US"/>
              <a:t>ADD PHOTO HERE</a:t>
            </a:r>
          </a:p>
        </p:txBody>
      </p:sp>
      <p:sp>
        <p:nvSpPr>
          <p:cNvPr id="9" name="Date Placeholder 3"/>
          <p:cNvSpPr>
            <a:spLocks noGrp="1"/>
          </p:cNvSpPr>
          <p:nvPr>
            <p:ph type="dt" sz="half" idx="2"/>
          </p:nvPr>
        </p:nvSpPr>
        <p:spPr>
          <a:xfrm>
            <a:off x="152400" y="6541101"/>
            <a:ext cx="2133600" cy="144335"/>
          </a:xfrm>
          <a:prstGeom prst="rect">
            <a:avLst/>
          </a:prstGeom>
        </p:spPr>
        <p:txBody>
          <a:bodyPr vert="horz" lIns="91440" tIns="45720" rIns="91440" bIns="45720" rtlCol="0" anchor="ctr">
            <a:spAutoFit/>
          </a:bodyPr>
          <a:lstStyle>
            <a:lvl1pPr algn="l">
              <a:defRPr sz="338" b="0" i="0">
                <a:solidFill>
                  <a:schemeClr val="bg1"/>
                </a:solidFill>
                <a:latin typeface="Gill Sans MT"/>
                <a:cs typeface="Gill Sans MT"/>
              </a:defRPr>
            </a:lvl1pPr>
          </a:lstStyle>
          <a:p>
            <a:endParaRPr lang="en-US"/>
          </a:p>
        </p:txBody>
      </p:sp>
      <p:sp>
        <p:nvSpPr>
          <p:cNvPr id="11" name="Slide Number Placeholder 5"/>
          <p:cNvSpPr>
            <a:spLocks noGrp="1"/>
          </p:cNvSpPr>
          <p:nvPr>
            <p:ph type="sldNum" sz="quarter" idx="4"/>
          </p:nvPr>
        </p:nvSpPr>
        <p:spPr>
          <a:xfrm>
            <a:off x="6858000" y="6541101"/>
            <a:ext cx="2133600" cy="144335"/>
          </a:xfrm>
          <a:prstGeom prst="rect">
            <a:avLst/>
          </a:prstGeom>
        </p:spPr>
        <p:txBody>
          <a:bodyPr vert="horz" lIns="91440" tIns="45720" rIns="91440" bIns="45720" rtlCol="0" anchor="ctr">
            <a:spAutoFit/>
          </a:bodyPr>
          <a:lstStyle>
            <a:lvl1pPr algn="r">
              <a:defRPr sz="338"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108067" y="1451833"/>
            <a:ext cx="2743200" cy="144335"/>
          </a:xfrm>
        </p:spPr>
        <p:txBody>
          <a:bodyPr>
            <a:spAutoFit/>
          </a:bodyPr>
          <a:lstStyle>
            <a:lvl1pPr marL="0" indent="0" algn="r">
              <a:buNone/>
              <a:defRPr sz="338" baseline="0">
                <a:solidFill>
                  <a:srgbClr val="FFFFFF"/>
                </a:solidFill>
              </a:defRPr>
            </a:lvl1pPr>
            <a:lvl2pPr marL="129480" indent="0">
              <a:buNone/>
              <a:defRPr sz="1013">
                <a:solidFill>
                  <a:schemeClr val="bg1"/>
                </a:solidFill>
              </a:defRPr>
            </a:lvl2pPr>
            <a:lvl3pPr marL="258961" indent="0">
              <a:buNone/>
              <a:defRPr sz="900">
                <a:solidFill>
                  <a:schemeClr val="bg1"/>
                </a:solidFill>
              </a:defRPr>
            </a:lvl3pPr>
            <a:lvl4pPr marL="384869" indent="0">
              <a:buNone/>
              <a:defRPr sz="788">
                <a:solidFill>
                  <a:schemeClr val="bg1"/>
                </a:solidFill>
              </a:defRPr>
            </a:lvl4pPr>
            <a:lvl5pPr marL="576858" indent="0">
              <a:buNone/>
              <a:defRPr sz="675">
                <a:solidFill>
                  <a:schemeClr val="bg1"/>
                </a:solidFill>
              </a:defRPr>
            </a:lvl5pPr>
          </a:lstStyle>
          <a:p>
            <a:pPr lvl="0"/>
            <a:r>
              <a:rPr lang="en-US"/>
              <a:t>ADD PHOTO CREDIT HERE</a:t>
            </a:r>
          </a:p>
        </p:txBody>
      </p:sp>
      <p:sp>
        <p:nvSpPr>
          <p:cNvPr id="16" name="Title 1"/>
          <p:cNvSpPr>
            <a:spLocks noGrp="1"/>
          </p:cNvSpPr>
          <p:nvPr>
            <p:ph type="title" hasCustomPrompt="1"/>
          </p:nvPr>
        </p:nvSpPr>
        <p:spPr>
          <a:xfrm>
            <a:off x="4877104" y="3281501"/>
            <a:ext cx="3885896" cy="334707"/>
          </a:xfrm>
        </p:spPr>
        <p:txBody>
          <a:bodyPr wrap="square" anchor="ctr"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3710752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FB0661C-D675-AB42-9ADF-3714D983EF2E}"/>
              </a:ext>
            </a:extLst>
          </p:cNvPr>
          <p:cNvSpPr>
            <a:spLocks noGrp="1" noChangeArrowheads="1"/>
          </p:cNvSpPr>
          <p:nvPr>
            <p:ph type="dt" sz="half" idx="10"/>
          </p:nvPr>
        </p:nvSpPr>
        <p:spPr>
          <a:xfrm>
            <a:off x="685800" y="6404834"/>
            <a:ext cx="1905000" cy="144335"/>
          </a:xfrm>
          <a:prstGeom prst="rect">
            <a:avLst/>
          </a:prstGeom>
        </p:spPr>
        <p:txBody>
          <a:bodyPr/>
          <a:lstStyle>
            <a:lvl1pPr>
              <a:defRPr>
                <a:latin typeface="Times" charset="0"/>
                <a:ea typeface="+mn-ea"/>
                <a:cs typeface="+mn-cs"/>
              </a:defRPr>
            </a:lvl1pPr>
          </a:lstStyle>
          <a:p>
            <a:pPr>
              <a:defRPr/>
            </a:pPr>
            <a:endParaRPr lang="en-US"/>
          </a:p>
        </p:txBody>
      </p:sp>
      <p:sp>
        <p:nvSpPr>
          <p:cNvPr id="5" name="Rectangle 5">
            <a:extLst>
              <a:ext uri="{FF2B5EF4-FFF2-40B4-BE49-F238E27FC236}">
                <a16:creationId xmlns:a16="http://schemas.microsoft.com/office/drawing/2014/main" id="{C8C995D4-03CC-2845-BA70-D92C21E5C5CD}"/>
              </a:ext>
            </a:extLst>
          </p:cNvPr>
          <p:cNvSpPr>
            <a:spLocks noGrp="1" noChangeArrowheads="1"/>
          </p:cNvSpPr>
          <p:nvPr>
            <p:ph type="ftr" sz="quarter" idx="11"/>
          </p:nvPr>
        </p:nvSpPr>
        <p:spPr>
          <a:xfrm>
            <a:off x="3124200" y="6404834"/>
            <a:ext cx="2895600" cy="144335"/>
          </a:xfrm>
          <a:prstGeom prst="rect">
            <a:avLst/>
          </a:prstGeom>
        </p:spPr>
        <p:txBody>
          <a:bodyPr/>
          <a:lstStyle>
            <a:lvl1pPr>
              <a:defRPr>
                <a:latin typeface="Times" charset="0"/>
                <a:ea typeface="+mn-ea"/>
                <a:cs typeface="+mn-cs"/>
              </a:defRPr>
            </a:lvl1pPr>
          </a:lstStyle>
          <a:p>
            <a:pPr>
              <a:defRPr/>
            </a:pPr>
            <a:r>
              <a:rPr lang="en-US"/>
              <a:t>READY: GLOBAL READINESS FOR MAJOR DISEASE OUTBREAK RESPONSE</a:t>
            </a:r>
          </a:p>
        </p:txBody>
      </p:sp>
      <p:sp>
        <p:nvSpPr>
          <p:cNvPr id="6" name="Rectangle 6">
            <a:extLst>
              <a:ext uri="{FF2B5EF4-FFF2-40B4-BE49-F238E27FC236}">
                <a16:creationId xmlns:a16="http://schemas.microsoft.com/office/drawing/2014/main" id="{F90DC36A-62E8-9947-AE9F-E48A6A9942B3}"/>
              </a:ext>
            </a:extLst>
          </p:cNvPr>
          <p:cNvSpPr>
            <a:spLocks noGrp="1" noChangeArrowheads="1"/>
          </p:cNvSpPr>
          <p:nvPr>
            <p:ph type="sldNum" sz="quarter" idx="12"/>
          </p:nvPr>
        </p:nvSpPr>
        <p:spPr>
          <a:xfrm>
            <a:off x="6553200" y="6248402"/>
            <a:ext cx="1905000" cy="14433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8B6B5BB-09AF-4246-83C6-0020274861B1}" type="slidenum">
              <a:rPr lang="en-US" altLang="en-US"/>
              <a:pPr>
                <a:defRPr/>
              </a:pPr>
              <a:t>‹#›</a:t>
            </a:fld>
            <a:endParaRPr lang="en-US" altLang="en-US"/>
          </a:p>
        </p:txBody>
      </p:sp>
    </p:spTree>
    <p:extLst>
      <p:ext uri="{BB962C8B-B14F-4D97-AF65-F5344CB8AC3E}">
        <p14:creationId xmlns:p14="http://schemas.microsoft.com/office/powerpoint/2010/main" val="41979492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_Title Only">
    <p:bg>
      <p:bgPr>
        <a:solidFill>
          <a:srgbClr val="FCFCFC"/>
        </a:solidFill>
        <a:effectLst/>
      </p:bgPr>
    </p:bg>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3"/>
            <a:ext cx="9144000" cy="1286933"/>
          </a:xfrm>
          <a:prstGeom prst="rect">
            <a:avLst/>
          </a:prstGeom>
          <a:solidFill>
            <a:srgbClr val="000000"/>
          </a:solidFill>
          <a:ln w="9525">
            <a:noFill/>
            <a:round/>
            <a:headEnd type="none" w="sm" len="sm"/>
            <a:tailEnd type="none" w="sm" len="sm"/>
          </a:ln>
        </p:spPr>
        <p:txBody>
          <a:bodyPr>
            <a:prstTxWarp prst="textNoShape">
              <a:avLst/>
            </a:prstTxWarp>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Bookman Old Style" pitchFamily="-84" charset="0"/>
              <a:ea typeface="ＭＳ Ｐゴシック" pitchFamily="-84" charset="-128"/>
              <a:cs typeface="ＭＳ Ｐゴシック" pitchFamily="-84" charset="-128"/>
            </a:endParaRPr>
          </a:p>
        </p:txBody>
      </p:sp>
      <p:sp>
        <p:nvSpPr>
          <p:cNvPr id="7" name="Title 1"/>
          <p:cNvSpPr>
            <a:spLocks noGrp="1"/>
          </p:cNvSpPr>
          <p:nvPr>
            <p:ph type="title"/>
          </p:nvPr>
        </p:nvSpPr>
        <p:spPr>
          <a:xfrm>
            <a:off x="177802" y="73819"/>
            <a:ext cx="8788400" cy="1143000"/>
          </a:xfrm>
          <a:prstGeom prst="rect">
            <a:avLst/>
          </a:prstGeom>
          <a:noFill/>
        </p:spPr>
        <p:txBody>
          <a:bodyPr lIns="0" bIns="0" anchor="ctr"/>
          <a:lstStyle>
            <a:lvl1pPr algn="l">
              <a:defRPr sz="1500">
                <a:solidFill>
                  <a:srgbClr val="FAFAFA"/>
                </a:solidFill>
                <a:latin typeface="+mj-lt"/>
                <a:cs typeface="Myriad Pro"/>
              </a:defRPr>
            </a:lvl1pPr>
          </a:lstStyle>
          <a:p>
            <a:r>
              <a:rPr lang="en-US"/>
              <a:t>Click to edit Master title style</a:t>
            </a:r>
          </a:p>
        </p:txBody>
      </p:sp>
      <p:sp>
        <p:nvSpPr>
          <p:cNvPr id="10" name="Content Placeholder 2"/>
          <p:cNvSpPr>
            <a:spLocks noGrp="1"/>
          </p:cNvSpPr>
          <p:nvPr>
            <p:ph idx="15"/>
          </p:nvPr>
        </p:nvSpPr>
        <p:spPr>
          <a:xfrm>
            <a:off x="180974" y="6361855"/>
            <a:ext cx="8124825" cy="373381"/>
          </a:xfrm>
          <a:prstGeom prst="rect">
            <a:avLst/>
          </a:prstGeom>
          <a:noFill/>
          <a:ln w="9525" cap="flat" cmpd="sng" algn="ctr">
            <a:noFill/>
            <a:prstDash val="solid"/>
            <a:miter lim="800000"/>
            <a:headEnd type="none" w="med" len="med"/>
            <a:tailEnd type="none" w="med" len="med"/>
          </a:ln>
        </p:spPr>
        <p:txBody>
          <a:bodyPr lIns="0" tIns="0" rIns="0" bIns="0" anchor="b"/>
          <a:lstStyle>
            <a:lvl1pPr marL="0" marR="0" indent="0" algn="l" defTabSz="685784" rtl="0" eaLnBrk="0" fontAlgn="base" latinLnBrk="0" hangingPunct="0">
              <a:lnSpc>
                <a:spcPct val="100000"/>
              </a:lnSpc>
              <a:spcBef>
                <a:spcPts val="0"/>
              </a:spcBef>
              <a:spcAft>
                <a:spcPct val="0"/>
              </a:spcAft>
              <a:buClr>
                <a:srgbClr val="B50D0D"/>
              </a:buClr>
              <a:buSzPct val="100000"/>
              <a:buFont typeface="Wingdings" pitchFamily="-1" charset="2"/>
              <a:buNone/>
              <a:tabLst/>
              <a:defRPr sz="600">
                <a:latin typeface="+mj-lt"/>
                <a:cs typeface="Georgia"/>
              </a:defRPr>
            </a:lvl1pPr>
            <a:lvl2pPr marL="561962" indent="-304793">
              <a:spcBef>
                <a:spcPts val="0"/>
              </a:spcBef>
              <a:buClr>
                <a:srgbClr val="B50D0D"/>
              </a:buClr>
              <a:buFont typeface="Lucida Grande"/>
              <a:buNone/>
              <a:defRPr sz="750">
                <a:latin typeface="Georgia"/>
                <a:cs typeface="Georgia"/>
              </a:defRPr>
            </a:lvl2pPr>
            <a:lvl3pPr marL="600060" indent="257169">
              <a:spcBef>
                <a:spcPts val="0"/>
              </a:spcBef>
              <a:buClr>
                <a:srgbClr val="B50D0D"/>
              </a:buClr>
              <a:buNone/>
              <a:defRPr sz="750" baseline="0">
                <a:latin typeface="Georgia"/>
                <a:cs typeface="Georgia"/>
              </a:defRPr>
            </a:lvl3pPr>
            <a:lvl4pPr>
              <a:buClr>
                <a:srgbClr val="B50D0D"/>
              </a:buClr>
              <a:defRPr sz="2100"/>
            </a:lvl4pPr>
            <a:lvl5pPr>
              <a:buClr>
                <a:srgbClr val="B50D0D"/>
              </a:buClr>
              <a:defRPr sz="2100"/>
            </a:lvl5pPr>
          </a:lstStyle>
          <a:p>
            <a:pPr lvl="0"/>
            <a:r>
              <a:rPr lang="en-US"/>
              <a:t>Click to edit Master text styles</a:t>
            </a:r>
          </a:p>
        </p:txBody>
      </p:sp>
      <p:sp>
        <p:nvSpPr>
          <p:cNvPr id="11" name="Slide Number Placeholder 10"/>
          <p:cNvSpPr>
            <a:spLocks noGrp="1" noChangeArrowheads="1"/>
          </p:cNvSpPr>
          <p:nvPr>
            <p:ph type="sldNum" sz="quarter" idx="10"/>
          </p:nvPr>
        </p:nvSpPr>
        <p:spPr>
          <a:xfrm>
            <a:off x="8359777" y="6514946"/>
            <a:ext cx="596900" cy="207749"/>
          </a:xfrm>
          <a:prstGeom prst="rect">
            <a:avLst/>
          </a:prstGeom>
        </p:spPr>
        <p:txBody>
          <a:bodyPr/>
          <a:lstStyle>
            <a:lvl1pPr>
              <a:defRPr sz="750">
                <a:latin typeface="+mj-lt"/>
              </a:defRPr>
            </a:lvl1pPr>
          </a:lstStyle>
          <a:p>
            <a:pPr defTabSz="342900">
              <a:defRPr/>
            </a:pPr>
            <a:fld id="{1F9E994A-B05C-3A4C-AC81-348E3062A15F}" type="slidenum">
              <a:rPr lang="en-US" smtClean="0"/>
              <a:pPr defTabSz="342900">
                <a:defRPr/>
              </a:pPr>
              <a:t>‹#›</a:t>
            </a:fld>
            <a:endParaRPr lang="en-US" dirty="0"/>
          </a:p>
        </p:txBody>
      </p:sp>
    </p:spTree>
    <p:extLst>
      <p:ext uri="{BB962C8B-B14F-4D97-AF65-F5344CB8AC3E}">
        <p14:creationId xmlns:p14="http://schemas.microsoft.com/office/powerpoint/2010/main" val="383303689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A5CC138-BC5E-E64D-B9B2-E007D8DD1F0F}"/>
              </a:ext>
            </a:extLst>
          </p:cNvPr>
          <p:cNvSpPr>
            <a:spLocks noGrp="1" noChangeArrowheads="1"/>
          </p:cNvSpPr>
          <p:nvPr>
            <p:ph type="dt" sz="half" idx="10"/>
          </p:nvPr>
        </p:nvSpPr>
        <p:spPr>
          <a:xfrm>
            <a:off x="685800" y="6404834"/>
            <a:ext cx="1905000" cy="144335"/>
          </a:xfrm>
          <a:prstGeom prst="rect">
            <a:avLst/>
          </a:prstGeom>
        </p:spPr>
        <p:txBody>
          <a:bodyPr/>
          <a:lstStyle>
            <a:lvl1pPr>
              <a:defRPr>
                <a:latin typeface="Times" charset="0"/>
                <a:ea typeface="+mn-ea"/>
                <a:cs typeface="+mn-cs"/>
              </a:defRPr>
            </a:lvl1pPr>
          </a:lstStyle>
          <a:p>
            <a:pPr>
              <a:defRPr/>
            </a:pPr>
            <a:endParaRPr lang="en-US"/>
          </a:p>
        </p:txBody>
      </p:sp>
      <p:sp>
        <p:nvSpPr>
          <p:cNvPr id="8" name="Rectangle 5">
            <a:extLst>
              <a:ext uri="{FF2B5EF4-FFF2-40B4-BE49-F238E27FC236}">
                <a16:creationId xmlns:a16="http://schemas.microsoft.com/office/drawing/2014/main" id="{3ED8F5F8-1CC3-894A-868E-DF6DD2F4E370}"/>
              </a:ext>
            </a:extLst>
          </p:cNvPr>
          <p:cNvSpPr>
            <a:spLocks noGrp="1" noChangeArrowheads="1"/>
          </p:cNvSpPr>
          <p:nvPr>
            <p:ph type="ftr" sz="quarter" idx="11"/>
          </p:nvPr>
        </p:nvSpPr>
        <p:spPr>
          <a:xfrm>
            <a:off x="3124200" y="6404834"/>
            <a:ext cx="2895600" cy="144335"/>
          </a:xfrm>
          <a:prstGeom prst="rect">
            <a:avLst/>
          </a:prstGeom>
        </p:spPr>
        <p:txBody>
          <a:bodyPr/>
          <a:lstStyle>
            <a:lvl1pPr>
              <a:defRPr>
                <a:latin typeface="Times" charset="0"/>
                <a:ea typeface="+mn-ea"/>
                <a:cs typeface="+mn-cs"/>
              </a:defRPr>
            </a:lvl1pPr>
          </a:lstStyle>
          <a:p>
            <a:pPr>
              <a:defRPr/>
            </a:pPr>
            <a:r>
              <a:rPr lang="en-US"/>
              <a:t>READY: GLOBAL READINESS FOR MAJOR DISEASE OUTBREAK RESPONSE</a:t>
            </a:r>
          </a:p>
        </p:txBody>
      </p:sp>
      <p:sp>
        <p:nvSpPr>
          <p:cNvPr id="9" name="Rectangle 6">
            <a:extLst>
              <a:ext uri="{FF2B5EF4-FFF2-40B4-BE49-F238E27FC236}">
                <a16:creationId xmlns:a16="http://schemas.microsoft.com/office/drawing/2014/main" id="{DED2A77A-6EDE-3146-AFC8-D9157B87FA7D}"/>
              </a:ext>
            </a:extLst>
          </p:cNvPr>
          <p:cNvSpPr>
            <a:spLocks noGrp="1" noChangeArrowheads="1"/>
          </p:cNvSpPr>
          <p:nvPr>
            <p:ph type="sldNum" sz="quarter" idx="12"/>
          </p:nvPr>
        </p:nvSpPr>
        <p:spPr>
          <a:xfrm>
            <a:off x="6553200" y="6248402"/>
            <a:ext cx="1905000" cy="14433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524534A-A934-B545-8112-05D05A2A2398}" type="slidenum">
              <a:rPr lang="en-US" altLang="en-US"/>
              <a:pPr>
                <a:defRPr/>
              </a:pPr>
              <a:t>‹#›</a:t>
            </a:fld>
            <a:endParaRPr lang="en-US" altLang="en-US"/>
          </a:p>
        </p:txBody>
      </p:sp>
    </p:spTree>
    <p:extLst>
      <p:ext uri="{BB962C8B-B14F-4D97-AF65-F5344CB8AC3E}">
        <p14:creationId xmlns:p14="http://schemas.microsoft.com/office/powerpoint/2010/main" val="253800340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90761A-0BD7-C540-B518-B7FD4283B13D}"/>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68207D53-8E58-5A44-AF3E-02EF81A001FD}"/>
              </a:ext>
            </a:extLst>
          </p:cNvPr>
          <p:cNvSpPr>
            <a:spLocks noGrp="1"/>
          </p:cNvSpPr>
          <p:nvPr>
            <p:ph type="ftr" sz="quarter" idx="11"/>
          </p:nvPr>
        </p:nvSpPr>
        <p:spPr/>
        <p:txBody>
          <a:bodyPr/>
          <a:lstStyle/>
          <a:p>
            <a:r>
              <a:rPr lang="en-US"/>
              <a:t>READY: GLOBAL READINESS FOR MAJOR DISEASE OUTBREAK RESPONSE</a:t>
            </a:r>
          </a:p>
        </p:txBody>
      </p:sp>
      <p:sp>
        <p:nvSpPr>
          <p:cNvPr id="4" name="Slide Number Placeholder 3">
            <a:extLst>
              <a:ext uri="{FF2B5EF4-FFF2-40B4-BE49-F238E27FC236}">
                <a16:creationId xmlns:a16="http://schemas.microsoft.com/office/drawing/2014/main" id="{98477208-8C0E-3E42-9710-00CA189AAE64}"/>
              </a:ext>
            </a:extLst>
          </p:cNvPr>
          <p:cNvSpPr>
            <a:spLocks noGrp="1"/>
          </p:cNvSpPr>
          <p:nvPr>
            <p:ph type="sldNum" sz="quarter" idx="12"/>
          </p:nvPr>
        </p:nvSpPr>
        <p:spPr/>
        <p:txBody>
          <a:bodyPr/>
          <a:lstStyle/>
          <a:p>
            <a:fld id="{F6F6E076-070A-2D47-B5F3-1AC66A40A3B7}" type="slidenum">
              <a:rPr lang="en-US" smtClean="0"/>
              <a:t>‹#›</a:t>
            </a:fld>
            <a:endParaRPr lang="en-US"/>
          </a:p>
        </p:txBody>
      </p:sp>
    </p:spTree>
    <p:extLst>
      <p:ext uri="{BB962C8B-B14F-4D97-AF65-F5344CB8AC3E}">
        <p14:creationId xmlns:p14="http://schemas.microsoft.com/office/powerpoint/2010/main" val="122782594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ver without photo">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E59E066-010B-4EC5-9C02-4420ACFB21BA}"/>
              </a:ext>
            </a:extLst>
          </p:cNvPr>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11" name="Subtitle 2">
            <a:extLst>
              <a:ext uri="{FF2B5EF4-FFF2-40B4-BE49-F238E27FC236}">
                <a16:creationId xmlns:a16="http://schemas.microsoft.com/office/drawing/2014/main" id="{3E76DAB4-1FF0-4DE9-B601-F4DF54C64CED}"/>
              </a:ext>
            </a:extLst>
          </p:cNvPr>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99984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8D24FDE-B273-4BE9-82B0-DB5C152E5E52}"/>
              </a:ext>
            </a:extLst>
          </p:cNvPr>
          <p:cNvSpPr>
            <a:spLocks noGrp="1"/>
          </p:cNvSpPr>
          <p:nvPr>
            <p:ph type="title"/>
          </p:nvPr>
        </p:nvSpPr>
        <p:spPr>
          <a:xfrm>
            <a:off x="457200" y="274638"/>
            <a:ext cx="8229600" cy="1143000"/>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7" name="Content Placeholder 2">
            <a:extLst>
              <a:ext uri="{FF2B5EF4-FFF2-40B4-BE49-F238E27FC236}">
                <a16:creationId xmlns:a16="http://schemas.microsoft.com/office/drawing/2014/main" id="{DA1AC8A0-C72D-4230-9742-7EC5B22967C0}"/>
              </a:ext>
            </a:extLst>
          </p:cNvPr>
          <p:cNvSpPr>
            <a:spLocks noGrp="1"/>
          </p:cNvSpPr>
          <p:nvPr>
            <p:ph idx="1"/>
          </p:nvPr>
        </p:nvSpPr>
        <p:spPr>
          <a:xfrm>
            <a:off x="457200" y="16002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2957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cxnSp>
        <p:nvCxnSpPr>
          <p:cNvPr id="6" name="Straight Connector 5"/>
          <p:cNvCxnSpPr/>
          <p:nvPr/>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Chart Placeholder 3"/>
          <p:cNvSpPr>
            <a:spLocks noGrp="1"/>
          </p:cNvSpPr>
          <p:nvPr>
            <p:ph type="chart" sz="quarter" idx="10"/>
          </p:nvPr>
        </p:nvSpPr>
        <p:spPr>
          <a:xfrm>
            <a:off x="457200" y="1676400"/>
            <a:ext cx="3352800" cy="4191000"/>
          </a:xfrm>
          <a:prstGeom prst="rect">
            <a:avLst/>
          </a:prstGeom>
        </p:spPr>
        <p:txBody>
          <a:bodyPr rtlCol="0">
            <a:normAutofit/>
          </a:bodyPr>
          <a:lstStyle/>
          <a:p>
            <a:pPr lvl="0"/>
            <a:r>
              <a:rPr lang="en-US" noProof="0"/>
              <a:t>Click icon to add chart</a:t>
            </a:r>
            <a:endParaRPr lang="en-GB" noProof="0"/>
          </a:p>
        </p:txBody>
      </p:sp>
      <p:sp>
        <p:nvSpPr>
          <p:cNvPr id="5" name="Title 4"/>
          <p:cNvSpPr>
            <a:spLocks noGrp="1"/>
          </p:cNvSpPr>
          <p:nvPr>
            <p:ph type="title"/>
          </p:nvPr>
        </p:nvSpPr>
        <p:spPr>
          <a:xfrm>
            <a:off x="1828800" y="350838"/>
            <a:ext cx="6858000" cy="1143000"/>
          </a:xfrm>
          <a:prstGeom prst="rect">
            <a:avLst/>
          </a:prstGeom>
        </p:spPr>
        <p:txBody>
          <a:bodyPr/>
          <a:lstStyle/>
          <a:p>
            <a:r>
              <a:rPr lang="en-US"/>
              <a:t>Click to edit Master title style</a:t>
            </a:r>
            <a:endParaRPr lang="en-GB"/>
          </a:p>
        </p:txBody>
      </p:sp>
      <p:sp>
        <p:nvSpPr>
          <p:cNvPr id="7" name="Text Placeholder 6"/>
          <p:cNvSpPr>
            <a:spLocks noGrp="1"/>
          </p:cNvSpPr>
          <p:nvPr>
            <p:ph type="body" sz="quarter" idx="11"/>
          </p:nvPr>
        </p:nvSpPr>
        <p:spPr>
          <a:xfrm>
            <a:off x="3959770" y="1676400"/>
            <a:ext cx="4724400"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29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Photo Layout">
    <p:spTree>
      <p:nvGrpSpPr>
        <p:cNvPr id="1" name=""/>
        <p:cNvGrpSpPr/>
        <p:nvPr/>
      </p:nvGrpSpPr>
      <p:grpSpPr>
        <a:xfrm>
          <a:off x="0" y="0"/>
          <a:ext cx="0" cy="0"/>
          <a:chOff x="0" y="0"/>
          <a:chExt cx="0" cy="0"/>
        </a:xfrm>
      </p:grpSpPr>
      <p:cxnSp>
        <p:nvCxnSpPr>
          <p:cNvPr id="5" name="Straight Connector 4"/>
          <p:cNvCxnSpPr/>
          <p:nvPr/>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828800" y="350838"/>
            <a:ext cx="6858000" cy="1143000"/>
          </a:xfrm>
          <a:prstGeom prst="rect">
            <a:avLst/>
          </a:prstGeom>
        </p:spPr>
        <p:txBody>
          <a:bodyPr/>
          <a:lstStyle/>
          <a:p>
            <a:r>
              <a:rPr lang="en-US"/>
              <a:t>Click to edit Master title style</a:t>
            </a:r>
            <a:endParaRPr lang="en-GB"/>
          </a:p>
        </p:txBody>
      </p:sp>
      <p:sp>
        <p:nvSpPr>
          <p:cNvPr id="4" name="Picture Placeholder 3"/>
          <p:cNvSpPr>
            <a:spLocks noGrp="1"/>
          </p:cNvSpPr>
          <p:nvPr>
            <p:ph type="pic" sz="quarter" idx="10"/>
          </p:nvPr>
        </p:nvSpPr>
        <p:spPr>
          <a:xfrm>
            <a:off x="1828800" y="2895600"/>
            <a:ext cx="6858000" cy="2971800"/>
          </a:xfrm>
          <a:prstGeom prst="rect">
            <a:avLst/>
          </a:prstGeom>
        </p:spPr>
        <p:txBody>
          <a:bodyPr rtlCol="0">
            <a:normAutofit/>
          </a:bodyPr>
          <a:lstStyle/>
          <a:p>
            <a:pPr lvl="0"/>
            <a:r>
              <a:rPr lang="en-US" noProof="0"/>
              <a:t>Click icon to add picture</a:t>
            </a:r>
            <a:endParaRPr lang="en-GB" noProof="0"/>
          </a:p>
        </p:txBody>
      </p:sp>
      <p:sp>
        <p:nvSpPr>
          <p:cNvPr id="6" name="Text Placeholder 5"/>
          <p:cNvSpPr>
            <a:spLocks noGrp="1"/>
          </p:cNvSpPr>
          <p:nvPr>
            <p:ph type="body" sz="quarter" idx="11"/>
          </p:nvPr>
        </p:nvSpPr>
        <p:spPr>
          <a:xfrm>
            <a:off x="1828800" y="1631732"/>
            <a:ext cx="6858000" cy="1143000"/>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3177885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d/White 1 Content + Bottom Photo">
    <p:bg>
      <p:bgPr>
        <a:solidFill>
          <a:schemeClr val="bg1"/>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3429000"/>
            <a:ext cx="8839200" cy="3276600"/>
          </a:xfrm>
          <a:solidFill>
            <a:srgbClr val="E7E7E5"/>
          </a:solidFill>
        </p:spPr>
        <p:txBody>
          <a:bodyPr>
            <a:norm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900">
                <a:solidFill>
                  <a:srgbClr val="6C6463"/>
                </a:solidFill>
              </a:defRPr>
            </a:lvl1pPr>
          </a:lstStyle>
          <a:p>
            <a:r>
              <a:rPr lang="en-US"/>
              <a:t>ADD PHOTO HERE</a:t>
            </a:r>
          </a:p>
        </p:txBody>
      </p:sp>
      <p:sp>
        <p:nvSpPr>
          <p:cNvPr id="3" name="Content Placeholder 2"/>
          <p:cNvSpPr>
            <a:spLocks noGrp="1"/>
          </p:cNvSpPr>
          <p:nvPr>
            <p:ph idx="1"/>
          </p:nvPr>
        </p:nvSpPr>
        <p:spPr>
          <a:xfrm>
            <a:off x="685800" y="1600200"/>
            <a:ext cx="77724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6532475"/>
            <a:ext cx="2133600" cy="161583"/>
          </a:xfrm>
          <a:prstGeom prst="rect">
            <a:avLst/>
          </a:prstGeom>
        </p:spPr>
        <p:txBody>
          <a:bodyPr vert="horz" lIns="91440" tIns="45720" rIns="91440" bIns="45720" rtlCol="0" anchor="ctr">
            <a:spAutoFit/>
          </a:bodyPr>
          <a:lstStyle>
            <a:lvl1pPr algn="l">
              <a:defRPr sz="450" b="0" i="0">
                <a:solidFill>
                  <a:srgbClr val="FFFFFF"/>
                </a:solidFill>
                <a:latin typeface="Gill Sans MT"/>
                <a:cs typeface="Gill Sans MT"/>
              </a:defRPr>
            </a:lvl1pPr>
          </a:lstStyle>
          <a:p>
            <a:endParaRPr lang="en-US"/>
          </a:p>
        </p:txBody>
      </p:sp>
      <p:sp>
        <p:nvSpPr>
          <p:cNvPr id="10" name="Footer Placeholder 4"/>
          <p:cNvSpPr>
            <a:spLocks noGrp="1"/>
          </p:cNvSpPr>
          <p:nvPr>
            <p:ph type="ftr" sz="quarter" idx="3"/>
          </p:nvPr>
        </p:nvSpPr>
        <p:spPr>
          <a:xfrm>
            <a:off x="3124200" y="6532475"/>
            <a:ext cx="2895600" cy="161583"/>
          </a:xfrm>
          <a:prstGeom prst="rect">
            <a:avLst/>
          </a:prstGeom>
        </p:spPr>
        <p:txBody>
          <a:bodyPr vert="horz" lIns="91440" tIns="45720" rIns="91440" bIns="45720" rtlCol="0" anchor="ctr">
            <a:spAutoFit/>
          </a:bodyPr>
          <a:lstStyle>
            <a:lvl1pPr algn="ctr">
              <a:defRPr sz="450" b="0" i="0">
                <a:solidFill>
                  <a:srgbClr val="FFFFFF"/>
                </a:solidFill>
                <a:latin typeface="Gill Sans MT"/>
                <a:cs typeface="Gill Sans MT"/>
              </a:defRPr>
            </a:lvl1pPr>
          </a:lstStyle>
          <a:p>
            <a:r>
              <a:rPr lang="en-US"/>
              <a:t>READY: GLOBAL READINESS FOR MAJOR DISEASE OUTBREAK RESPONSE</a:t>
            </a:r>
          </a:p>
        </p:txBody>
      </p:sp>
      <p:sp>
        <p:nvSpPr>
          <p:cNvPr id="11" name="Slide Number Placeholder 5"/>
          <p:cNvSpPr>
            <a:spLocks noGrp="1"/>
          </p:cNvSpPr>
          <p:nvPr>
            <p:ph type="sldNum" sz="quarter" idx="4"/>
          </p:nvPr>
        </p:nvSpPr>
        <p:spPr>
          <a:xfrm>
            <a:off x="6858000" y="6532475"/>
            <a:ext cx="2133600" cy="161583"/>
          </a:xfrm>
          <a:prstGeom prst="rect">
            <a:avLst/>
          </a:prstGeom>
        </p:spPr>
        <p:txBody>
          <a:bodyPr vert="horz" lIns="91440" tIns="45720" rIns="91440" bIns="45720" rtlCol="0" anchor="ctr">
            <a:spAutoFit/>
          </a:bodyPr>
          <a:lstStyle>
            <a:lvl1pPr algn="r">
              <a:defRPr sz="45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3" name="Title 1"/>
          <p:cNvSpPr>
            <a:spLocks noGrp="1"/>
          </p:cNvSpPr>
          <p:nvPr>
            <p:ph type="title" hasCustomPrompt="1"/>
          </p:nvPr>
        </p:nvSpPr>
        <p:spPr>
          <a:xfrm>
            <a:off x="686104" y="956102"/>
            <a:ext cx="7772400" cy="415498"/>
          </a:xfrm>
        </p:spPr>
        <p:txBody>
          <a:bodyPr anchor="b" anchorCtr="0">
            <a:spAutoFit/>
          </a:bodyPr>
          <a:lstStyle>
            <a:lvl1pPr>
              <a:defRPr>
                <a:solidFill>
                  <a:srgbClr val="BA0C2F"/>
                </a:solidFill>
              </a:defRPr>
            </a:lvl1pPr>
          </a:lstStyle>
          <a:p>
            <a:r>
              <a:rPr lang="en-US"/>
              <a:t>CLICK TO EDIT MASTER TITLE STYLE</a:t>
            </a:r>
          </a:p>
        </p:txBody>
      </p:sp>
      <p:sp>
        <p:nvSpPr>
          <p:cNvPr id="14" name="Text Placeholder 4"/>
          <p:cNvSpPr>
            <a:spLocks noGrp="1"/>
          </p:cNvSpPr>
          <p:nvPr>
            <p:ph type="body" sz="quarter" idx="12" hasCustomPrompt="1"/>
          </p:nvPr>
        </p:nvSpPr>
        <p:spPr>
          <a:xfrm rot="16200000">
            <a:off x="7527667" y="4719808"/>
            <a:ext cx="2743200" cy="161583"/>
          </a:xfrm>
        </p:spPr>
        <p:txBody>
          <a:bodyPr>
            <a:spAutoFit/>
          </a:bodyPr>
          <a:lstStyle>
            <a:lvl1pPr marL="0" indent="0" algn="r">
              <a:buNone/>
              <a:defRPr sz="450" baseline="0">
                <a:solidFill>
                  <a:srgbClr val="FFFFFF"/>
                </a:solidFill>
              </a:defRPr>
            </a:lvl1pPr>
            <a:lvl2pPr marL="172640" indent="0">
              <a:buNone/>
              <a:defRPr sz="1350">
                <a:solidFill>
                  <a:schemeClr val="bg1"/>
                </a:solidFill>
              </a:defRPr>
            </a:lvl2pPr>
            <a:lvl3pPr marL="345281" indent="0">
              <a:buNone/>
              <a:defRPr sz="1200">
                <a:solidFill>
                  <a:schemeClr val="bg1"/>
                </a:solidFill>
              </a:defRPr>
            </a:lvl3pPr>
            <a:lvl4pPr marL="513159" indent="0">
              <a:buNone/>
              <a:defRPr sz="1050">
                <a:solidFill>
                  <a:schemeClr val="bg1"/>
                </a:solidFill>
              </a:defRPr>
            </a:lvl4pPr>
            <a:lvl5pPr marL="769144" indent="0">
              <a:buNone/>
              <a:defRPr sz="900">
                <a:solidFill>
                  <a:schemeClr val="bg1"/>
                </a:solidFill>
              </a:defRPr>
            </a:lvl5pPr>
          </a:lstStyle>
          <a:p>
            <a:pPr lvl="0"/>
            <a:r>
              <a:rPr lang="en-US"/>
              <a:t>ADD PHOTO CREDIT HERE</a:t>
            </a:r>
          </a:p>
        </p:txBody>
      </p:sp>
    </p:spTree>
    <p:extLst>
      <p:ext uri="{BB962C8B-B14F-4D97-AF65-F5344CB8AC3E}">
        <p14:creationId xmlns:p14="http://schemas.microsoft.com/office/powerpoint/2010/main" val="3811370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828800" y="350838"/>
            <a:ext cx="68580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676400"/>
            <a:ext cx="4038600" cy="4191000"/>
          </a:xfrm>
          <a:prstGeom prst="rect">
            <a:avLst/>
          </a:prstGeom>
        </p:spPr>
        <p:txBody>
          <a:bodyPr/>
          <a:lstStyle>
            <a:lvl1pPr>
              <a:defRPr sz="22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76400"/>
            <a:ext cx="4038600" cy="4191000"/>
          </a:xfrm>
          <a:prstGeom prst="rect">
            <a:avLst/>
          </a:prstGeom>
        </p:spPr>
        <p:txBody>
          <a:bodyPr/>
          <a:lstStyle>
            <a:lvl1pPr>
              <a:defRPr sz="22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4842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828800" y="350838"/>
            <a:ext cx="68580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676399"/>
            <a:ext cx="4040188" cy="574675"/>
          </a:xfrm>
          <a:prstGeom prst="rect">
            <a:avLst/>
          </a:prstGeom>
        </p:spPr>
        <p:txBody>
          <a:bodyPr anchor="ct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251075"/>
            <a:ext cx="4040188" cy="3616325"/>
          </a:xfrm>
          <a:prstGeom prst="rect">
            <a:avLst/>
          </a:prstGeom>
        </p:spPr>
        <p:txBody>
          <a:bodyPr/>
          <a:lstStyle>
            <a:lvl1pPr>
              <a:defRPr sz="22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676399"/>
            <a:ext cx="4041775" cy="574675"/>
          </a:xfrm>
          <a:prstGeom prst="rect">
            <a:avLst/>
          </a:prstGeom>
        </p:spPr>
        <p:txBody>
          <a:bodyPr anchor="ct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251075"/>
            <a:ext cx="4041775" cy="3616325"/>
          </a:xfrm>
          <a:prstGeom prst="rect">
            <a:avLst/>
          </a:prstGeom>
        </p:spPr>
        <p:txBody>
          <a:bodyPr/>
          <a:lstStyle>
            <a:lvl1pPr>
              <a:defRPr sz="22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8943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End contact Layout">
    <p:spTree>
      <p:nvGrpSpPr>
        <p:cNvPr id="1" name=""/>
        <p:cNvGrpSpPr/>
        <p:nvPr/>
      </p:nvGrpSpPr>
      <p:grpSpPr>
        <a:xfrm>
          <a:off x="0" y="0"/>
          <a:ext cx="0" cy="0"/>
          <a:chOff x="0" y="0"/>
          <a:chExt cx="0" cy="0"/>
        </a:xfrm>
      </p:grpSpPr>
      <p:grpSp>
        <p:nvGrpSpPr>
          <p:cNvPr id="2" name="Group 7"/>
          <p:cNvGrpSpPr>
            <a:grpSpLocks/>
          </p:cNvGrpSpPr>
          <p:nvPr/>
        </p:nvGrpSpPr>
        <p:grpSpPr bwMode="auto">
          <a:xfrm>
            <a:off x="152400" y="152400"/>
            <a:ext cx="8839200" cy="6553200"/>
            <a:chOff x="152400" y="76200"/>
            <a:chExt cx="8839200" cy="6553200"/>
          </a:xfrm>
        </p:grpSpPr>
        <p:sp>
          <p:nvSpPr>
            <p:cNvPr id="3" name="Rectangle 2"/>
            <p:cNvSpPr/>
            <p:nvPr/>
          </p:nvSpPr>
          <p:spPr>
            <a:xfrm>
              <a:off x="152400" y="76200"/>
              <a:ext cx="8839200" cy="655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p:nvPr/>
          </p:nvSpPr>
          <p:spPr>
            <a:xfrm>
              <a:off x="152400" y="76200"/>
              <a:ext cx="8839200" cy="5029200"/>
            </a:xfrm>
            <a:prstGeom prst="rect">
              <a:avLst/>
            </a:prstGeom>
            <a:solidFill>
              <a:srgbClr val="CF1C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p:nvPr/>
          </p:nvSpPr>
          <p:spPr>
            <a:xfrm>
              <a:off x="533400" y="498475"/>
              <a:ext cx="4724400" cy="3589338"/>
            </a:xfrm>
            <a:prstGeom prst="rect">
              <a:avLst/>
            </a:prstGeom>
            <a:noFill/>
          </p:spPr>
          <p:txBody>
            <a:bodyPr lIns="0" tIns="0" rIns="0" bIns="0">
              <a:spAutoFit/>
            </a:bodyPr>
            <a:lstStyle/>
            <a:p>
              <a:pPr fontAlgn="auto">
                <a:spcBef>
                  <a:spcPts val="0"/>
                </a:spcBef>
                <a:spcAft>
                  <a:spcPts val="0"/>
                </a:spcAft>
                <a:defRPr/>
              </a:pPr>
              <a:r>
                <a:rPr lang="en-US" sz="2000" b="1" baseline="30000">
                  <a:solidFill>
                    <a:srgbClr val="E8C7B0"/>
                  </a:solidFill>
                  <a:latin typeface="Arial" pitchFamily="34" charset="0"/>
                  <a:cs typeface="Arial" pitchFamily="34" charset="0"/>
                </a:rPr>
                <a:t>FOR FURTHER INFORMATION ON XXXXXXXXX XXXXXXXX XXXXXXXXX XXXX, PLEASE CONTACT:</a:t>
              </a:r>
            </a:p>
            <a:p>
              <a:pPr fontAlgn="auto">
                <a:spcBef>
                  <a:spcPts val="0"/>
                </a:spcBef>
                <a:spcAft>
                  <a:spcPts val="0"/>
                </a:spcAft>
                <a:defRPr/>
              </a:pPr>
              <a:endParaRPr lang="en-US" sz="2000" b="1" baseline="30000">
                <a:solidFill>
                  <a:schemeClr val="bg1"/>
                </a:solidFill>
                <a:latin typeface="Arial" pitchFamily="34" charset="0"/>
                <a:cs typeface="Arial" pitchFamily="34" charset="0"/>
              </a:endParaRPr>
            </a:p>
            <a:p>
              <a:pPr fontAlgn="auto">
                <a:spcBef>
                  <a:spcPts val="0"/>
                </a:spcBef>
                <a:spcAft>
                  <a:spcPts val="0"/>
                </a:spcAft>
                <a:defRPr/>
              </a:pPr>
              <a:r>
                <a:rPr lang="en-US" sz="2000" b="1" baseline="30000">
                  <a:solidFill>
                    <a:srgbClr val="E8C7B0"/>
                  </a:solidFill>
                  <a:latin typeface="Arial" pitchFamily="34" charset="0"/>
                  <a:cs typeface="Arial" pitchFamily="34" charset="0"/>
                </a:rPr>
                <a:t>IFRC XXXXXXXXXXXXX DEPARTMENT</a:t>
              </a:r>
            </a:p>
            <a:p>
              <a:pPr fontAlgn="auto">
                <a:spcBef>
                  <a:spcPts val="0"/>
                </a:spcBef>
                <a:spcAft>
                  <a:spcPts val="0"/>
                </a:spcAft>
                <a:defRPr/>
              </a:pPr>
              <a:r>
                <a:rPr lang="en-US" sz="2000" baseline="30000">
                  <a:solidFill>
                    <a:schemeClr val="bg1"/>
                  </a:solidFill>
                  <a:latin typeface="Arial" pitchFamily="34" charset="0"/>
                  <a:cs typeface="Arial" pitchFamily="34" charset="0"/>
                </a:rPr>
                <a:t>NAME SURNAME, TITLE</a:t>
              </a:r>
              <a:br>
                <a:rPr lang="en-US" sz="2000" baseline="30000">
                  <a:solidFill>
                    <a:schemeClr val="bg1"/>
                  </a:solidFill>
                  <a:latin typeface="Arial" pitchFamily="34" charset="0"/>
                  <a:cs typeface="Arial" pitchFamily="34" charset="0"/>
                </a:rPr>
              </a:br>
              <a:r>
                <a:rPr lang="en-US" sz="2000" b="1" baseline="30000">
                  <a:solidFill>
                    <a:schemeClr val="bg1"/>
                  </a:solidFill>
                  <a:latin typeface="Arial" pitchFamily="34" charset="0"/>
                  <a:cs typeface="Arial" pitchFamily="34" charset="0"/>
                </a:rPr>
                <a:t>TEL. : +41 022 730 XXXX</a:t>
              </a:r>
            </a:p>
            <a:p>
              <a:pPr fontAlgn="auto">
                <a:spcBef>
                  <a:spcPts val="0"/>
                </a:spcBef>
                <a:spcAft>
                  <a:spcPts val="0"/>
                </a:spcAft>
                <a:defRPr/>
              </a:pPr>
              <a:r>
                <a:rPr lang="en-US" sz="2000" b="1" baseline="30000">
                  <a:solidFill>
                    <a:schemeClr val="bg1"/>
                  </a:solidFill>
                  <a:latin typeface="Arial" pitchFamily="34" charset="0"/>
                  <a:cs typeface="Arial" pitchFamily="34" charset="0"/>
                </a:rPr>
                <a:t>EMAIL: name.surname@ifrc.org</a:t>
              </a:r>
            </a:p>
            <a:p>
              <a:pPr fontAlgn="auto">
                <a:spcBef>
                  <a:spcPts val="0"/>
                </a:spcBef>
                <a:spcAft>
                  <a:spcPts val="0"/>
                </a:spcAft>
                <a:defRPr/>
              </a:pPr>
              <a:endParaRPr lang="en-US" sz="2000" b="1" baseline="30000">
                <a:solidFill>
                  <a:schemeClr val="bg1"/>
                </a:solidFill>
                <a:latin typeface="Arial" pitchFamily="34" charset="0"/>
                <a:cs typeface="Arial" pitchFamily="34" charset="0"/>
              </a:endParaRPr>
            </a:p>
            <a:p>
              <a:pPr fontAlgn="auto">
                <a:spcBef>
                  <a:spcPts val="0"/>
                </a:spcBef>
                <a:spcAft>
                  <a:spcPts val="0"/>
                </a:spcAft>
                <a:defRPr/>
              </a:pPr>
              <a:r>
                <a:rPr lang="en-US" sz="2000" b="1" baseline="30000">
                  <a:solidFill>
                    <a:srgbClr val="E8C7B0"/>
                  </a:solidFill>
                  <a:latin typeface="Arial" pitchFamily="34" charset="0"/>
                  <a:cs typeface="Arial" pitchFamily="34" charset="0"/>
                </a:rPr>
                <a:t>THIS PRESENTATION IS PUBLISHED BY</a:t>
              </a:r>
            </a:p>
            <a:p>
              <a:pPr fontAlgn="auto">
                <a:spcBef>
                  <a:spcPts val="0"/>
                </a:spcBef>
                <a:spcAft>
                  <a:spcPts val="0"/>
                </a:spcAft>
                <a:defRPr/>
              </a:pPr>
              <a:r>
                <a:rPr lang="en-US" sz="2000" b="1" baseline="30000">
                  <a:solidFill>
                    <a:schemeClr val="bg1"/>
                  </a:solidFill>
                  <a:latin typeface="Arial" pitchFamily="34" charset="0"/>
                  <a:cs typeface="Arial" pitchFamily="34" charset="0"/>
                </a:rPr>
                <a:t>INTERNATIONAL FEDERATION OF </a:t>
              </a:r>
              <a:br>
                <a:rPr lang="en-US" sz="2000" b="1" baseline="30000">
                  <a:solidFill>
                    <a:schemeClr val="bg1"/>
                  </a:solidFill>
                  <a:latin typeface="Arial" pitchFamily="34" charset="0"/>
                  <a:cs typeface="Arial" pitchFamily="34" charset="0"/>
                </a:rPr>
              </a:br>
              <a:r>
                <a:rPr lang="en-US" sz="2000" b="1" baseline="30000">
                  <a:solidFill>
                    <a:schemeClr val="bg1"/>
                  </a:solidFill>
                  <a:latin typeface="Arial" pitchFamily="34" charset="0"/>
                  <a:cs typeface="Arial" pitchFamily="34" charset="0"/>
                </a:rPr>
                <a:t>RED CROSS AND RED CRESCENT SOCIETIES</a:t>
              </a:r>
            </a:p>
            <a:p>
              <a:pPr fontAlgn="auto">
                <a:spcBef>
                  <a:spcPts val="0"/>
                </a:spcBef>
                <a:spcAft>
                  <a:spcPts val="0"/>
                </a:spcAft>
                <a:defRPr/>
              </a:pPr>
              <a:r>
                <a:rPr lang="en-US" sz="2000" b="1" baseline="30000">
                  <a:solidFill>
                    <a:schemeClr val="bg1"/>
                  </a:solidFill>
                  <a:latin typeface="Arial" pitchFamily="34" charset="0"/>
                  <a:cs typeface="Arial" pitchFamily="34" charset="0"/>
                </a:rPr>
                <a:t>P.O. BOX 372</a:t>
              </a:r>
            </a:p>
            <a:p>
              <a:pPr fontAlgn="auto">
                <a:spcBef>
                  <a:spcPts val="0"/>
                </a:spcBef>
                <a:spcAft>
                  <a:spcPts val="0"/>
                </a:spcAft>
                <a:defRPr/>
              </a:pPr>
              <a:r>
                <a:rPr lang="en-US" sz="2000" b="1" baseline="30000">
                  <a:solidFill>
                    <a:schemeClr val="bg1"/>
                  </a:solidFill>
                  <a:latin typeface="Arial" pitchFamily="34" charset="0"/>
                  <a:cs typeface="Arial" pitchFamily="34" charset="0"/>
                </a:rPr>
                <a:t>CH-1211 GENEVA 19</a:t>
              </a:r>
            </a:p>
            <a:p>
              <a:pPr fontAlgn="auto">
                <a:spcBef>
                  <a:spcPts val="0"/>
                </a:spcBef>
                <a:spcAft>
                  <a:spcPts val="0"/>
                </a:spcAft>
                <a:defRPr/>
              </a:pPr>
              <a:r>
                <a:rPr lang="en-US" sz="2000" b="1" baseline="30000">
                  <a:solidFill>
                    <a:schemeClr val="bg1"/>
                  </a:solidFill>
                  <a:latin typeface="Arial" pitchFamily="34" charset="0"/>
                  <a:cs typeface="Arial" pitchFamily="34" charset="0"/>
                </a:rPr>
                <a:t>SWITZERLAND</a:t>
              </a:r>
            </a:p>
            <a:p>
              <a:pPr fontAlgn="auto">
                <a:spcBef>
                  <a:spcPts val="0"/>
                </a:spcBef>
                <a:spcAft>
                  <a:spcPts val="0"/>
                </a:spcAft>
                <a:defRPr/>
              </a:pPr>
              <a:endParaRPr lang="en-US" sz="2000" b="1" baseline="30000">
                <a:solidFill>
                  <a:schemeClr val="bg1"/>
                </a:solidFill>
                <a:latin typeface="Arial" pitchFamily="34" charset="0"/>
                <a:cs typeface="Arial" pitchFamily="34" charset="0"/>
              </a:endParaRPr>
            </a:p>
            <a:p>
              <a:pPr fontAlgn="auto">
                <a:spcBef>
                  <a:spcPts val="0"/>
                </a:spcBef>
                <a:spcAft>
                  <a:spcPts val="0"/>
                </a:spcAft>
                <a:defRPr/>
              </a:pPr>
              <a:r>
                <a:rPr lang="en-US" sz="2000" b="1" baseline="30000">
                  <a:solidFill>
                    <a:schemeClr val="bg1"/>
                  </a:solidFill>
                  <a:latin typeface="Arial" pitchFamily="34" charset="0"/>
                  <a:cs typeface="Arial" pitchFamily="34" charset="0"/>
                </a:rPr>
                <a:t>TEL.: +41 22 730 42 22</a:t>
              </a:r>
            </a:p>
            <a:p>
              <a:pPr fontAlgn="auto">
                <a:spcBef>
                  <a:spcPts val="0"/>
                </a:spcBef>
                <a:spcAft>
                  <a:spcPts val="0"/>
                </a:spcAft>
                <a:defRPr/>
              </a:pPr>
              <a:r>
                <a:rPr lang="en-US" sz="2000" b="1" baseline="30000">
                  <a:solidFill>
                    <a:schemeClr val="bg1"/>
                  </a:solidFill>
                  <a:latin typeface="Arial" pitchFamily="34" charset="0"/>
                  <a:cs typeface="Arial" pitchFamily="34" charset="0"/>
                </a:rPr>
                <a:t>FAX.: +41 22 733 03 95</a:t>
              </a:r>
              <a:endParaRPr lang="en-US" sz="2000">
                <a:solidFill>
                  <a:schemeClr val="bg1"/>
                </a:solidFill>
                <a:latin typeface="Arial" pitchFamily="34" charset="0"/>
                <a:cs typeface="Arial" pitchFamily="34" charset="0"/>
              </a:endParaRPr>
            </a:p>
          </p:txBody>
        </p:sp>
        <p:pic>
          <p:nvPicPr>
            <p:cNvPr id="6" name="Picture 15" descr="SLCM-icons logo-E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486400"/>
              <a:ext cx="1905000" cy="9830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6" descr="IFRC_logo_E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6096000"/>
              <a:ext cx="3157728" cy="2958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56978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828800" y="350838"/>
            <a:ext cx="6858000" cy="1143000"/>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68919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8398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55">
    <p:spTree>
      <p:nvGrpSpPr>
        <p:cNvPr id="1" name=""/>
        <p:cNvGrpSpPr/>
        <p:nvPr/>
      </p:nvGrpSpPr>
      <p:grpSpPr>
        <a:xfrm>
          <a:off x="0" y="0"/>
          <a:ext cx="0" cy="0"/>
          <a:chOff x="0" y="0"/>
          <a:chExt cx="0" cy="0"/>
        </a:xfrm>
      </p:grpSpPr>
      <p:sp>
        <p:nvSpPr>
          <p:cNvPr id="6" name="Рисунок 4"/>
          <p:cNvSpPr>
            <a:spLocks noGrp="1"/>
          </p:cNvSpPr>
          <p:nvPr>
            <p:ph type="pic" sz="quarter" idx="11"/>
          </p:nvPr>
        </p:nvSpPr>
        <p:spPr>
          <a:xfrm>
            <a:off x="4761990" y="2187736"/>
            <a:ext cx="1724702" cy="2299247"/>
          </a:xfrm>
          <a:custGeom>
            <a:avLst/>
            <a:gdLst>
              <a:gd name="connsiteX0" fmla="*/ 1724705 w 3449405"/>
              <a:gd name="connsiteY0" fmla="*/ 934788 h 3449403"/>
              <a:gd name="connsiteX1" fmla="*/ 1605245 w 3449405"/>
              <a:gd name="connsiteY1" fmla="*/ 984069 h 3449403"/>
              <a:gd name="connsiteX2" fmla="*/ 984064 w 3449405"/>
              <a:gd name="connsiteY2" fmla="*/ 1605250 h 3449403"/>
              <a:gd name="connsiteX3" fmla="*/ 934790 w 3449405"/>
              <a:gd name="connsiteY3" fmla="*/ 1724703 h 3449403"/>
              <a:gd name="connsiteX4" fmla="*/ 984064 w 3449405"/>
              <a:gd name="connsiteY4" fmla="*/ 1844166 h 3449403"/>
              <a:gd name="connsiteX5" fmla="*/ 1605244 w 3449405"/>
              <a:gd name="connsiteY5" fmla="*/ 2465346 h 3449403"/>
              <a:gd name="connsiteX6" fmla="*/ 1724705 w 3449405"/>
              <a:gd name="connsiteY6" fmla="*/ 2514617 h 3449403"/>
              <a:gd name="connsiteX7" fmla="*/ 1844162 w 3449405"/>
              <a:gd name="connsiteY7" fmla="*/ 2465347 h 3449403"/>
              <a:gd name="connsiteX8" fmla="*/ 2465343 w 3449405"/>
              <a:gd name="connsiteY8" fmla="*/ 1844166 h 3449403"/>
              <a:gd name="connsiteX9" fmla="*/ 2514616 w 3449405"/>
              <a:gd name="connsiteY9" fmla="*/ 1724703 h 3449403"/>
              <a:gd name="connsiteX10" fmla="*/ 2465348 w 3449405"/>
              <a:gd name="connsiteY10" fmla="*/ 1605244 h 3449403"/>
              <a:gd name="connsiteX11" fmla="*/ 1844168 w 3449405"/>
              <a:gd name="connsiteY11" fmla="*/ 984063 h 3449403"/>
              <a:gd name="connsiteX12" fmla="*/ 1724705 w 3449405"/>
              <a:gd name="connsiteY12" fmla="*/ 934788 h 3449403"/>
              <a:gd name="connsiteX13" fmla="*/ 1724705 w 3449405"/>
              <a:gd name="connsiteY13" fmla="*/ 0 h 3449403"/>
              <a:gd name="connsiteX14" fmla="*/ 1868439 w 3449405"/>
              <a:gd name="connsiteY14" fmla="*/ 18432 h 3449403"/>
              <a:gd name="connsiteX15" fmla="*/ 2125378 w 3449405"/>
              <a:gd name="connsiteY15" fmla="*/ 165989 h 3449403"/>
              <a:gd name="connsiteX16" fmla="*/ 3283426 w 3449405"/>
              <a:gd name="connsiteY16" fmla="*/ 1324037 h 3449403"/>
              <a:gd name="connsiteX17" fmla="*/ 3430970 w 3449405"/>
              <a:gd name="connsiteY17" fmla="*/ 1580964 h 3449403"/>
              <a:gd name="connsiteX18" fmla="*/ 3430970 w 3449405"/>
              <a:gd name="connsiteY18" fmla="*/ 1868437 h 3449403"/>
              <a:gd name="connsiteX19" fmla="*/ 3283416 w 3449405"/>
              <a:gd name="connsiteY19" fmla="*/ 2125376 h 3449403"/>
              <a:gd name="connsiteX20" fmla="*/ 2125368 w 3449405"/>
              <a:gd name="connsiteY20" fmla="*/ 3283425 h 3449403"/>
              <a:gd name="connsiteX21" fmla="*/ 1868439 w 3449405"/>
              <a:gd name="connsiteY21" fmla="*/ 3430969 h 3449403"/>
              <a:gd name="connsiteX22" fmla="*/ 1580965 w 3449405"/>
              <a:gd name="connsiteY22" fmla="*/ 3430969 h 3449403"/>
              <a:gd name="connsiteX23" fmla="*/ 1324038 w 3449405"/>
              <a:gd name="connsiteY23" fmla="*/ 3283424 h 3449403"/>
              <a:gd name="connsiteX24" fmla="*/ 165990 w 3449405"/>
              <a:gd name="connsiteY24" fmla="*/ 2125376 h 3449403"/>
              <a:gd name="connsiteX25" fmla="*/ 18434 w 3449405"/>
              <a:gd name="connsiteY25" fmla="*/ 1868438 h 3449403"/>
              <a:gd name="connsiteX26" fmla="*/ 18445 w 3449405"/>
              <a:gd name="connsiteY26" fmla="*/ 1580974 h 3449403"/>
              <a:gd name="connsiteX27" fmla="*/ 165979 w 3449405"/>
              <a:gd name="connsiteY27" fmla="*/ 1324037 h 3449403"/>
              <a:gd name="connsiteX28" fmla="*/ 1324027 w 3449405"/>
              <a:gd name="connsiteY28" fmla="*/ 165987 h 3449403"/>
              <a:gd name="connsiteX29" fmla="*/ 1580975 w 3449405"/>
              <a:gd name="connsiteY29" fmla="*/ 18442 h 3449403"/>
              <a:gd name="connsiteX30" fmla="*/ 1724705 w 3449405"/>
              <a:gd name="connsiteY30" fmla="*/ 0 h 344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49405" h="3449403">
                <a:moveTo>
                  <a:pt x="1724705" y="934788"/>
                </a:moveTo>
                <a:cubicBezTo>
                  <a:pt x="1679655" y="934788"/>
                  <a:pt x="1639835" y="951209"/>
                  <a:pt x="1605245" y="984069"/>
                </a:cubicBezTo>
                <a:lnTo>
                  <a:pt x="984064" y="1605250"/>
                </a:lnTo>
                <a:cubicBezTo>
                  <a:pt x="951211" y="1639836"/>
                  <a:pt x="934785" y="1679659"/>
                  <a:pt x="934790" y="1724703"/>
                </a:cubicBezTo>
                <a:cubicBezTo>
                  <a:pt x="934790" y="1769752"/>
                  <a:pt x="951210" y="1809570"/>
                  <a:pt x="984064" y="1844166"/>
                </a:cubicBezTo>
                <a:lnTo>
                  <a:pt x="1605244" y="2465346"/>
                </a:lnTo>
                <a:cubicBezTo>
                  <a:pt x="1639836" y="2498195"/>
                  <a:pt x="1679661" y="2514621"/>
                  <a:pt x="1724705" y="2514617"/>
                </a:cubicBezTo>
                <a:cubicBezTo>
                  <a:pt x="1769748" y="2514620"/>
                  <a:pt x="1809572" y="2498195"/>
                  <a:pt x="1844162" y="2465347"/>
                </a:cubicBezTo>
                <a:lnTo>
                  <a:pt x="2465343" y="1844166"/>
                </a:lnTo>
                <a:cubicBezTo>
                  <a:pt x="2498195" y="1809569"/>
                  <a:pt x="2514617" y="1769751"/>
                  <a:pt x="2514616" y="1724703"/>
                </a:cubicBezTo>
                <a:cubicBezTo>
                  <a:pt x="2514623" y="1679659"/>
                  <a:pt x="2498198" y="1639835"/>
                  <a:pt x="2465348" y="1605244"/>
                </a:cubicBezTo>
                <a:lnTo>
                  <a:pt x="1844168" y="984063"/>
                </a:lnTo>
                <a:cubicBezTo>
                  <a:pt x="1809571" y="951209"/>
                  <a:pt x="1769753" y="934788"/>
                  <a:pt x="1724705" y="934788"/>
                </a:cubicBezTo>
                <a:close/>
                <a:moveTo>
                  <a:pt x="1724705" y="0"/>
                </a:moveTo>
                <a:cubicBezTo>
                  <a:pt x="1772615" y="-3"/>
                  <a:pt x="1820530" y="6142"/>
                  <a:pt x="1868439" y="18432"/>
                </a:cubicBezTo>
                <a:cubicBezTo>
                  <a:pt x="1964261" y="43034"/>
                  <a:pt x="2049903" y="92215"/>
                  <a:pt x="2125378" y="165989"/>
                </a:cubicBezTo>
                <a:lnTo>
                  <a:pt x="3283426" y="1324037"/>
                </a:lnTo>
                <a:cubicBezTo>
                  <a:pt x="3357187" y="1399500"/>
                  <a:pt x="3406369" y="1485143"/>
                  <a:pt x="3430970" y="1580964"/>
                </a:cubicBezTo>
                <a:cubicBezTo>
                  <a:pt x="3455552" y="1676785"/>
                  <a:pt x="3455550" y="1772617"/>
                  <a:pt x="3430970" y="1868437"/>
                </a:cubicBezTo>
                <a:cubicBezTo>
                  <a:pt x="3406369" y="1964259"/>
                  <a:pt x="3357197" y="2049913"/>
                  <a:pt x="3283416" y="2125376"/>
                </a:cubicBezTo>
                <a:lnTo>
                  <a:pt x="2125368" y="3283425"/>
                </a:lnTo>
                <a:cubicBezTo>
                  <a:pt x="2049915" y="3357197"/>
                  <a:pt x="1964261" y="3406367"/>
                  <a:pt x="1868439" y="3430969"/>
                </a:cubicBezTo>
                <a:cubicBezTo>
                  <a:pt x="1772618" y="3455548"/>
                  <a:pt x="1676786" y="3455549"/>
                  <a:pt x="1580965" y="3430969"/>
                </a:cubicBezTo>
                <a:cubicBezTo>
                  <a:pt x="1485143" y="3406367"/>
                  <a:pt x="1399501" y="3357186"/>
                  <a:pt x="1324038" y="3283424"/>
                </a:cubicBezTo>
                <a:lnTo>
                  <a:pt x="165990" y="2125376"/>
                </a:lnTo>
                <a:cubicBezTo>
                  <a:pt x="92217" y="2049902"/>
                  <a:pt x="43035" y="1964259"/>
                  <a:pt x="18434" y="1868438"/>
                </a:cubicBezTo>
                <a:cubicBezTo>
                  <a:pt x="-6148" y="1772618"/>
                  <a:pt x="-6145" y="1676786"/>
                  <a:pt x="18445" y="1580974"/>
                </a:cubicBezTo>
                <a:cubicBezTo>
                  <a:pt x="43035" y="1485142"/>
                  <a:pt x="92217" y="1399500"/>
                  <a:pt x="165979" y="1324037"/>
                </a:cubicBezTo>
                <a:lnTo>
                  <a:pt x="1324027" y="165987"/>
                </a:lnTo>
                <a:cubicBezTo>
                  <a:pt x="1399501" y="92215"/>
                  <a:pt x="1485143" y="43033"/>
                  <a:pt x="1580975" y="18442"/>
                </a:cubicBezTo>
                <a:cubicBezTo>
                  <a:pt x="1628881" y="6148"/>
                  <a:pt x="1676793" y="-1"/>
                  <a:pt x="1724705" y="0"/>
                </a:cubicBez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3" name="Рисунок 4"/>
          <p:cNvSpPr>
            <a:spLocks noGrp="1"/>
          </p:cNvSpPr>
          <p:nvPr>
            <p:ph type="pic" sz="quarter" idx="10"/>
          </p:nvPr>
        </p:nvSpPr>
        <p:spPr>
          <a:xfrm>
            <a:off x="2657310" y="2187736"/>
            <a:ext cx="1724702" cy="2299247"/>
          </a:xfrm>
          <a:custGeom>
            <a:avLst/>
            <a:gdLst>
              <a:gd name="connsiteX0" fmla="*/ 1724705 w 3449405"/>
              <a:gd name="connsiteY0" fmla="*/ 934788 h 3449403"/>
              <a:gd name="connsiteX1" fmla="*/ 1605245 w 3449405"/>
              <a:gd name="connsiteY1" fmla="*/ 984069 h 3449403"/>
              <a:gd name="connsiteX2" fmla="*/ 984064 w 3449405"/>
              <a:gd name="connsiteY2" fmla="*/ 1605250 h 3449403"/>
              <a:gd name="connsiteX3" fmla="*/ 934790 w 3449405"/>
              <a:gd name="connsiteY3" fmla="*/ 1724703 h 3449403"/>
              <a:gd name="connsiteX4" fmla="*/ 984064 w 3449405"/>
              <a:gd name="connsiteY4" fmla="*/ 1844166 h 3449403"/>
              <a:gd name="connsiteX5" fmla="*/ 1605244 w 3449405"/>
              <a:gd name="connsiteY5" fmla="*/ 2465346 h 3449403"/>
              <a:gd name="connsiteX6" fmla="*/ 1724705 w 3449405"/>
              <a:gd name="connsiteY6" fmla="*/ 2514617 h 3449403"/>
              <a:gd name="connsiteX7" fmla="*/ 1844162 w 3449405"/>
              <a:gd name="connsiteY7" fmla="*/ 2465347 h 3449403"/>
              <a:gd name="connsiteX8" fmla="*/ 2465343 w 3449405"/>
              <a:gd name="connsiteY8" fmla="*/ 1844166 h 3449403"/>
              <a:gd name="connsiteX9" fmla="*/ 2514616 w 3449405"/>
              <a:gd name="connsiteY9" fmla="*/ 1724703 h 3449403"/>
              <a:gd name="connsiteX10" fmla="*/ 2465348 w 3449405"/>
              <a:gd name="connsiteY10" fmla="*/ 1605244 h 3449403"/>
              <a:gd name="connsiteX11" fmla="*/ 1844168 w 3449405"/>
              <a:gd name="connsiteY11" fmla="*/ 984063 h 3449403"/>
              <a:gd name="connsiteX12" fmla="*/ 1724705 w 3449405"/>
              <a:gd name="connsiteY12" fmla="*/ 934788 h 3449403"/>
              <a:gd name="connsiteX13" fmla="*/ 1724705 w 3449405"/>
              <a:gd name="connsiteY13" fmla="*/ 0 h 3449403"/>
              <a:gd name="connsiteX14" fmla="*/ 1868439 w 3449405"/>
              <a:gd name="connsiteY14" fmla="*/ 18432 h 3449403"/>
              <a:gd name="connsiteX15" fmla="*/ 2125378 w 3449405"/>
              <a:gd name="connsiteY15" fmla="*/ 165989 h 3449403"/>
              <a:gd name="connsiteX16" fmla="*/ 3283426 w 3449405"/>
              <a:gd name="connsiteY16" fmla="*/ 1324037 h 3449403"/>
              <a:gd name="connsiteX17" fmla="*/ 3430970 w 3449405"/>
              <a:gd name="connsiteY17" fmla="*/ 1580964 h 3449403"/>
              <a:gd name="connsiteX18" fmla="*/ 3430970 w 3449405"/>
              <a:gd name="connsiteY18" fmla="*/ 1868437 h 3449403"/>
              <a:gd name="connsiteX19" fmla="*/ 3283416 w 3449405"/>
              <a:gd name="connsiteY19" fmla="*/ 2125376 h 3449403"/>
              <a:gd name="connsiteX20" fmla="*/ 2125368 w 3449405"/>
              <a:gd name="connsiteY20" fmla="*/ 3283425 h 3449403"/>
              <a:gd name="connsiteX21" fmla="*/ 1868439 w 3449405"/>
              <a:gd name="connsiteY21" fmla="*/ 3430969 h 3449403"/>
              <a:gd name="connsiteX22" fmla="*/ 1580965 w 3449405"/>
              <a:gd name="connsiteY22" fmla="*/ 3430969 h 3449403"/>
              <a:gd name="connsiteX23" fmla="*/ 1324038 w 3449405"/>
              <a:gd name="connsiteY23" fmla="*/ 3283424 h 3449403"/>
              <a:gd name="connsiteX24" fmla="*/ 165990 w 3449405"/>
              <a:gd name="connsiteY24" fmla="*/ 2125376 h 3449403"/>
              <a:gd name="connsiteX25" fmla="*/ 18434 w 3449405"/>
              <a:gd name="connsiteY25" fmla="*/ 1868438 h 3449403"/>
              <a:gd name="connsiteX26" fmla="*/ 18445 w 3449405"/>
              <a:gd name="connsiteY26" fmla="*/ 1580974 h 3449403"/>
              <a:gd name="connsiteX27" fmla="*/ 165979 w 3449405"/>
              <a:gd name="connsiteY27" fmla="*/ 1324037 h 3449403"/>
              <a:gd name="connsiteX28" fmla="*/ 1324027 w 3449405"/>
              <a:gd name="connsiteY28" fmla="*/ 165987 h 3449403"/>
              <a:gd name="connsiteX29" fmla="*/ 1580975 w 3449405"/>
              <a:gd name="connsiteY29" fmla="*/ 18442 h 3449403"/>
              <a:gd name="connsiteX30" fmla="*/ 1724705 w 3449405"/>
              <a:gd name="connsiteY30" fmla="*/ 0 h 344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49405" h="3449403">
                <a:moveTo>
                  <a:pt x="1724705" y="934788"/>
                </a:moveTo>
                <a:cubicBezTo>
                  <a:pt x="1679655" y="934788"/>
                  <a:pt x="1639835" y="951209"/>
                  <a:pt x="1605245" y="984069"/>
                </a:cubicBezTo>
                <a:lnTo>
                  <a:pt x="984064" y="1605250"/>
                </a:lnTo>
                <a:cubicBezTo>
                  <a:pt x="951211" y="1639836"/>
                  <a:pt x="934785" y="1679659"/>
                  <a:pt x="934790" y="1724703"/>
                </a:cubicBezTo>
                <a:cubicBezTo>
                  <a:pt x="934790" y="1769752"/>
                  <a:pt x="951210" y="1809570"/>
                  <a:pt x="984064" y="1844166"/>
                </a:cubicBezTo>
                <a:lnTo>
                  <a:pt x="1605244" y="2465346"/>
                </a:lnTo>
                <a:cubicBezTo>
                  <a:pt x="1639836" y="2498195"/>
                  <a:pt x="1679661" y="2514621"/>
                  <a:pt x="1724705" y="2514617"/>
                </a:cubicBezTo>
                <a:cubicBezTo>
                  <a:pt x="1769748" y="2514620"/>
                  <a:pt x="1809572" y="2498195"/>
                  <a:pt x="1844162" y="2465347"/>
                </a:cubicBezTo>
                <a:lnTo>
                  <a:pt x="2465343" y="1844166"/>
                </a:lnTo>
                <a:cubicBezTo>
                  <a:pt x="2498195" y="1809569"/>
                  <a:pt x="2514617" y="1769751"/>
                  <a:pt x="2514616" y="1724703"/>
                </a:cubicBezTo>
                <a:cubicBezTo>
                  <a:pt x="2514623" y="1679659"/>
                  <a:pt x="2498198" y="1639835"/>
                  <a:pt x="2465348" y="1605244"/>
                </a:cubicBezTo>
                <a:lnTo>
                  <a:pt x="1844168" y="984063"/>
                </a:lnTo>
                <a:cubicBezTo>
                  <a:pt x="1809571" y="951209"/>
                  <a:pt x="1769753" y="934788"/>
                  <a:pt x="1724705" y="934788"/>
                </a:cubicBezTo>
                <a:close/>
                <a:moveTo>
                  <a:pt x="1724705" y="0"/>
                </a:moveTo>
                <a:cubicBezTo>
                  <a:pt x="1772615" y="-3"/>
                  <a:pt x="1820530" y="6142"/>
                  <a:pt x="1868439" y="18432"/>
                </a:cubicBezTo>
                <a:cubicBezTo>
                  <a:pt x="1964261" y="43034"/>
                  <a:pt x="2049903" y="92215"/>
                  <a:pt x="2125378" y="165989"/>
                </a:cubicBezTo>
                <a:lnTo>
                  <a:pt x="3283426" y="1324037"/>
                </a:lnTo>
                <a:cubicBezTo>
                  <a:pt x="3357187" y="1399500"/>
                  <a:pt x="3406369" y="1485143"/>
                  <a:pt x="3430970" y="1580964"/>
                </a:cubicBezTo>
                <a:cubicBezTo>
                  <a:pt x="3455552" y="1676785"/>
                  <a:pt x="3455550" y="1772617"/>
                  <a:pt x="3430970" y="1868437"/>
                </a:cubicBezTo>
                <a:cubicBezTo>
                  <a:pt x="3406369" y="1964259"/>
                  <a:pt x="3357197" y="2049913"/>
                  <a:pt x="3283416" y="2125376"/>
                </a:cubicBezTo>
                <a:lnTo>
                  <a:pt x="2125368" y="3283425"/>
                </a:lnTo>
                <a:cubicBezTo>
                  <a:pt x="2049915" y="3357197"/>
                  <a:pt x="1964261" y="3406367"/>
                  <a:pt x="1868439" y="3430969"/>
                </a:cubicBezTo>
                <a:cubicBezTo>
                  <a:pt x="1772618" y="3455548"/>
                  <a:pt x="1676786" y="3455549"/>
                  <a:pt x="1580965" y="3430969"/>
                </a:cubicBezTo>
                <a:cubicBezTo>
                  <a:pt x="1485143" y="3406367"/>
                  <a:pt x="1399501" y="3357186"/>
                  <a:pt x="1324038" y="3283424"/>
                </a:cubicBezTo>
                <a:lnTo>
                  <a:pt x="165990" y="2125376"/>
                </a:lnTo>
                <a:cubicBezTo>
                  <a:pt x="92217" y="2049902"/>
                  <a:pt x="43035" y="1964259"/>
                  <a:pt x="18434" y="1868438"/>
                </a:cubicBezTo>
                <a:cubicBezTo>
                  <a:pt x="-6148" y="1772618"/>
                  <a:pt x="-6145" y="1676786"/>
                  <a:pt x="18445" y="1580974"/>
                </a:cubicBezTo>
                <a:cubicBezTo>
                  <a:pt x="43035" y="1485142"/>
                  <a:pt x="92217" y="1399500"/>
                  <a:pt x="165979" y="1324037"/>
                </a:cubicBezTo>
                <a:lnTo>
                  <a:pt x="1324027" y="165987"/>
                </a:lnTo>
                <a:cubicBezTo>
                  <a:pt x="1399501" y="92215"/>
                  <a:pt x="1485143" y="43033"/>
                  <a:pt x="1580975" y="18442"/>
                </a:cubicBezTo>
                <a:cubicBezTo>
                  <a:pt x="1628881" y="6148"/>
                  <a:pt x="1676793" y="-1"/>
                  <a:pt x="1724705" y="0"/>
                </a:cubicBez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Tree>
    <p:extLst>
      <p:ext uri="{BB962C8B-B14F-4D97-AF65-F5344CB8AC3E}">
        <p14:creationId xmlns:p14="http://schemas.microsoft.com/office/powerpoint/2010/main" val="376344451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ver - Full Photo">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35239" t="-172" r="-115" b="36337"/>
          <a:stretch/>
        </p:blipFill>
        <p:spPr>
          <a:xfrm flipH="1">
            <a:off x="152399" y="152399"/>
            <a:ext cx="8817430" cy="5791201"/>
          </a:xfrm>
          <a:prstGeom prst="rect">
            <a:avLst/>
          </a:prstGeom>
        </p:spPr>
      </p:pic>
      <p:sp>
        <p:nvSpPr>
          <p:cNvPr id="12" name="Title 1"/>
          <p:cNvSpPr>
            <a:spLocks noGrp="1"/>
          </p:cNvSpPr>
          <p:nvPr>
            <p:ph type="ctrTitle" hasCustomPrompt="1"/>
          </p:nvPr>
        </p:nvSpPr>
        <p:spPr>
          <a:xfrm>
            <a:off x="685800" y="2133600"/>
            <a:ext cx="5486400" cy="1600200"/>
          </a:xfrm>
          <a:effectLst>
            <a:outerShdw blurRad="254000" dir="2700000" algn="tl" rotWithShape="0">
              <a:srgbClr val="000000">
                <a:alpha val="20000"/>
              </a:srgbClr>
            </a:outerShdw>
          </a:effectLst>
        </p:spPr>
        <p:txBody>
          <a:bodyPr anchor="b" anchorCtr="0">
            <a:normAutofit/>
          </a:bodyPr>
          <a:lstStyle>
            <a:lvl1pPr>
              <a:defRPr sz="3200">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685800" y="4114800"/>
            <a:ext cx="3429000" cy="685800"/>
          </a:xfrm>
          <a:effectLst>
            <a:outerShdw blurRad="254000" dir="5400000" algn="tl" rotWithShape="0">
              <a:srgbClr val="000000">
                <a:alpha val="40000"/>
              </a:srgbClr>
            </a:outerShdw>
          </a:effectLst>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4" name="Straight Connector 13"/>
          <p:cNvCxnSpPr/>
          <p:nvPr userDrawn="1"/>
        </p:nvCxnSpPr>
        <p:spPr>
          <a:xfrm>
            <a:off x="762000" y="3886200"/>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12" hasCustomPrompt="1"/>
          </p:nvPr>
        </p:nvSpPr>
        <p:spPr>
          <a:xfrm rot="16200000">
            <a:off x="7527667" y="1385500"/>
            <a:ext cx="2743200" cy="276999"/>
          </a:xfrm>
        </p:spPr>
        <p:txBody>
          <a:bodyPr>
            <a:spAutoFit/>
          </a:bodyPr>
          <a:lstStyle>
            <a:lvl1pPr marL="0" indent="0" algn="r">
              <a:buNone/>
              <a:defRPr lang="en-US" b="0" i="0" smtClean="0">
                <a:effectLst/>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
            </a:r>
            <a:br>
              <a:rPr lang="en-US" dirty="0"/>
            </a:br>
            <a:r>
              <a:rPr lang="en-US" b="0" i="0" dirty="0" err="1">
                <a:solidFill>
                  <a:srgbClr val="000000"/>
                </a:solidFill>
                <a:effectLst/>
                <a:latin typeface="Muli"/>
              </a:rPr>
              <a:t>Thacien</a:t>
            </a:r>
            <a:r>
              <a:rPr lang="en-US" b="0" i="0" dirty="0">
                <a:solidFill>
                  <a:srgbClr val="000000"/>
                </a:solidFill>
                <a:effectLst/>
                <a:latin typeface="Muli"/>
              </a:rPr>
              <a:t> </a:t>
            </a:r>
            <a:r>
              <a:rPr lang="en-US" b="0" i="0" dirty="0" err="1">
                <a:solidFill>
                  <a:srgbClr val="000000"/>
                </a:solidFill>
                <a:effectLst/>
                <a:latin typeface="Muli"/>
              </a:rPr>
              <a:t>Biziyaremye</a:t>
            </a:r>
            <a:r>
              <a:rPr lang="en-US" b="0" i="0" dirty="0">
                <a:solidFill>
                  <a:srgbClr val="000000"/>
                </a:solidFill>
                <a:effectLst/>
                <a:latin typeface="Muli"/>
              </a:rPr>
              <a:t> / Save the Children</a:t>
            </a:r>
            <a:endParaRPr lang="en-US" dirty="0"/>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1522" y="685800"/>
            <a:ext cx="1813366" cy="544010"/>
          </a:xfrm>
          <a:prstGeom prst="rect">
            <a:avLst/>
          </a:prstGeom>
          <a:effectLst>
            <a:outerShdw blurRad="254000" dir="2700000" algn="tl" rotWithShape="0">
              <a:srgbClr val="000000">
                <a:alpha val="20000"/>
              </a:srgbClr>
            </a:outerShdw>
          </a:effectLst>
        </p:spPr>
      </p:pic>
      <p:sp>
        <p:nvSpPr>
          <p:cNvPr id="2" name="Rectangle 1"/>
          <p:cNvSpPr/>
          <p:nvPr userDrawn="1"/>
        </p:nvSpPr>
        <p:spPr>
          <a:xfrm>
            <a:off x="152400" y="5943600"/>
            <a:ext cx="8839200" cy="76412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980485" y="6103535"/>
            <a:ext cx="1929764" cy="48637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1" name="Picture 7"/>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44592" y="6156228"/>
            <a:ext cx="1360997" cy="38420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2"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48751" y="6119923"/>
            <a:ext cx="1158183" cy="40708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5" name="Picture 11"/>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216329" y="6222896"/>
            <a:ext cx="1252763" cy="23181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6" name="Picture 12" descr="15032304_569428599920390_7214376801705375273_n"/>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21728" b="21383"/>
          <a:stretch/>
        </p:blipFill>
        <p:spPr bwMode="auto">
          <a:xfrm>
            <a:off x="340467" y="6033865"/>
            <a:ext cx="1072052" cy="6098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036655" y="6213766"/>
            <a:ext cx="1046341" cy="271098"/>
          </a:xfrm>
          <a:prstGeom prst="rect">
            <a:avLst/>
          </a:prstGeom>
        </p:spPr>
      </p:pic>
    </p:spTree>
    <p:extLst>
      <p:ext uri="{BB962C8B-B14F-4D97-AF65-F5344CB8AC3E}">
        <p14:creationId xmlns:p14="http://schemas.microsoft.com/office/powerpoint/2010/main" val="119657947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ver - Full Red">
    <p:bg>
      <p:bgPr>
        <a:solidFill>
          <a:srgbClr val="BA0C2F"/>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endParaRPr lang="en-US"/>
          </a:p>
        </p:txBody>
      </p:sp>
      <p:sp>
        <p:nvSpPr>
          <p:cNvPr id="9"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READY: GLOBAL READINESS FOR MAJOR DISEASE OUTBREAK RESPONSE</a:t>
            </a:r>
          </a:p>
        </p:txBody>
      </p:sp>
      <p:sp>
        <p:nvSpPr>
          <p:cNvPr id="10"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itle 1"/>
          <p:cNvSpPr>
            <a:spLocks noGrp="1"/>
          </p:cNvSpPr>
          <p:nvPr>
            <p:ph type="ctrTitle" hasCustomPrompt="1"/>
          </p:nvPr>
        </p:nvSpPr>
        <p:spPr>
          <a:xfrm>
            <a:off x="685800" y="2133600"/>
            <a:ext cx="5486400" cy="1600200"/>
          </a:xfrm>
        </p:spPr>
        <p:txBody>
          <a:bodyPr anchor="b" anchorCtr="0">
            <a:normAutofit/>
          </a:bodyPr>
          <a:lstStyle>
            <a:lvl1pPr>
              <a:defRPr sz="3200">
                <a:solidFill>
                  <a:srgbClr val="FFFFFF"/>
                </a:solidFill>
              </a:defRPr>
            </a:lvl1pPr>
          </a:lstStyle>
          <a:p>
            <a:r>
              <a:rPr lang="en-US" dirty="0"/>
              <a:t>CLICK TO EDIT MASTER TITLE STYLE</a:t>
            </a:r>
          </a:p>
        </p:txBody>
      </p:sp>
      <p:sp>
        <p:nvSpPr>
          <p:cNvPr id="15" name="Subtitle 2"/>
          <p:cNvSpPr>
            <a:spLocks noGrp="1"/>
          </p:cNvSpPr>
          <p:nvPr>
            <p:ph type="subTitle" idx="1" hasCustomPrompt="1"/>
          </p:nvPr>
        </p:nvSpPr>
        <p:spPr>
          <a:xfrm>
            <a:off x="685800" y="4114800"/>
            <a:ext cx="3429000" cy="1600200"/>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6" name="Straight Connector 15"/>
          <p:cNvCxnSpPr/>
          <p:nvPr userDrawn="1"/>
        </p:nvCxnSpPr>
        <p:spPr>
          <a:xfrm>
            <a:off x="762000" y="3886200"/>
            <a:ext cx="320040"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1522" y="685800"/>
            <a:ext cx="1813366" cy="544010"/>
          </a:xfrm>
          <a:prstGeom prst="rect">
            <a:avLst/>
          </a:prstGeom>
          <a:effectLst>
            <a:outerShdw blurRad="254000" dir="2700000" algn="tl" rotWithShape="0">
              <a:srgbClr val="000000">
                <a:alpha val="20000"/>
              </a:srgbClr>
            </a:outerShdw>
          </a:effectLst>
        </p:spPr>
      </p:pic>
    </p:spTree>
    <p:extLst>
      <p:ext uri="{BB962C8B-B14F-4D97-AF65-F5344CB8AC3E}">
        <p14:creationId xmlns:p14="http://schemas.microsoft.com/office/powerpoint/2010/main" val="333896102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Divider - Full Red">
    <p:bg>
      <p:bgPr>
        <a:solidFill>
          <a:srgbClr val="BA0C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827782"/>
            <a:ext cx="5486400" cy="1077218"/>
          </a:xfrm>
        </p:spPr>
        <p:txBody>
          <a:bodyPr wrap="square" anchor="t" anchorCtr="0">
            <a:spAutoFit/>
          </a:bodyPr>
          <a:lstStyle>
            <a:lvl1pPr>
              <a:defRPr sz="3200">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rgbClr val="FFFFFF"/>
                </a:solidFill>
              </a:defRPr>
            </a:lvl1pPr>
          </a:lstStyle>
          <a:p>
            <a:endParaRPr lang="en-US"/>
          </a:p>
        </p:txBody>
      </p:sp>
      <p:sp>
        <p:nvSpPr>
          <p:cNvPr id="4" name="Footer Placeholder 3"/>
          <p:cNvSpPr>
            <a:spLocks noGrp="1"/>
          </p:cNvSpPr>
          <p:nvPr>
            <p:ph type="ftr" sz="quarter" idx="11"/>
          </p:nvPr>
        </p:nvSpPr>
        <p:spPr/>
        <p:txBody>
          <a:bodyPr/>
          <a:lstStyle>
            <a:lvl1pPr>
              <a:defRPr>
                <a:solidFill>
                  <a:srgbClr val="FFFFFF"/>
                </a:solidFill>
              </a:defRPr>
            </a:lvl1pPr>
          </a:lstStyle>
          <a:p>
            <a:r>
              <a:rPr lang="en-US"/>
              <a:t>READY: GLOBAL READINESS FOR MAJOR DISEASE OUTBREAK RESPONSE</a:t>
            </a: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42782948-4DBE-204D-AB9E-B65E067054AE}" type="slidenum">
              <a:rPr lang="en-US" smtClean="0"/>
              <a:pPr/>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285" y="5943600"/>
            <a:ext cx="1524000" cy="457200"/>
          </a:xfrm>
          <a:prstGeom prst="rect">
            <a:avLst/>
          </a:prstGeom>
        </p:spPr>
      </p:pic>
      <p:cxnSp>
        <p:nvCxnSpPr>
          <p:cNvPr id="7" name="Straight Connector 6"/>
          <p:cNvCxnSpPr/>
          <p:nvPr userDrawn="1"/>
        </p:nvCxnSpPr>
        <p:spPr>
          <a:xfrm>
            <a:off x="746760" y="990600"/>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360868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Red/Gray 1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a:t>Click to edit Master text styles</a:t>
            </a:r>
          </a:p>
          <a:p>
            <a:pPr lvl="1"/>
            <a:r>
              <a:rPr lang="en-US"/>
              <a:t>Second level</a:t>
            </a:r>
          </a:p>
        </p:txBody>
      </p:sp>
      <p:sp>
        <p:nvSpPr>
          <p:cNvPr id="8"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endParaRPr lang="en-US"/>
          </a:p>
        </p:txBody>
      </p:sp>
      <p:sp>
        <p:nvSpPr>
          <p:cNvPr id="9"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READY: GLOBAL READINESS FOR MAJOR DISEASE OUTBREAK RESPONSE</a:t>
            </a:r>
          </a:p>
        </p:txBody>
      </p:sp>
      <p:sp>
        <p:nvSpPr>
          <p:cNvPr id="10"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1"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848700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d/White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2400"/>
            <a:ext cx="4419600" cy="6553200"/>
          </a:xfrm>
          <a:solidFill>
            <a:srgbClr val="E7E7E5"/>
          </a:solidFill>
        </p:spPr>
        <p:txBody>
          <a:bodyPr>
            <a:norm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900">
                <a:solidFill>
                  <a:srgbClr val="6C6463"/>
                </a:solidFill>
              </a:defRPr>
            </a:lvl1pPr>
          </a:lstStyle>
          <a:p>
            <a:r>
              <a:rPr lang="en-US"/>
              <a:t>ADD PHOTO HERE</a:t>
            </a:r>
          </a:p>
        </p:txBody>
      </p:sp>
      <p:sp>
        <p:nvSpPr>
          <p:cNvPr id="9" name="Date Placeholder 3"/>
          <p:cNvSpPr>
            <a:spLocks noGrp="1"/>
          </p:cNvSpPr>
          <p:nvPr>
            <p:ph type="dt" sz="half" idx="2"/>
          </p:nvPr>
        </p:nvSpPr>
        <p:spPr>
          <a:xfrm>
            <a:off x="152400" y="6532475"/>
            <a:ext cx="2133600" cy="161583"/>
          </a:xfrm>
          <a:prstGeom prst="rect">
            <a:avLst/>
          </a:prstGeom>
        </p:spPr>
        <p:txBody>
          <a:bodyPr vert="horz" lIns="91440" tIns="45720" rIns="91440" bIns="45720" rtlCol="0" anchor="ctr">
            <a:spAutoFit/>
          </a:bodyPr>
          <a:lstStyle>
            <a:lvl1pPr algn="l">
              <a:defRPr sz="450" b="0" i="0">
                <a:solidFill>
                  <a:srgbClr val="6C6463"/>
                </a:solidFill>
                <a:latin typeface="Gill Sans MT"/>
                <a:cs typeface="Gill Sans MT"/>
              </a:defRPr>
            </a:lvl1pPr>
          </a:lstStyle>
          <a:p>
            <a:endParaRPr lang="en-US"/>
          </a:p>
        </p:txBody>
      </p:sp>
      <p:sp>
        <p:nvSpPr>
          <p:cNvPr id="11" name="Slide Number Placeholder 5"/>
          <p:cNvSpPr>
            <a:spLocks noGrp="1"/>
          </p:cNvSpPr>
          <p:nvPr>
            <p:ph type="sldNum" sz="quarter" idx="4"/>
          </p:nvPr>
        </p:nvSpPr>
        <p:spPr>
          <a:xfrm>
            <a:off x="6858000" y="6532475"/>
            <a:ext cx="2133600" cy="161583"/>
          </a:xfrm>
          <a:prstGeom prst="rect">
            <a:avLst/>
          </a:prstGeom>
        </p:spPr>
        <p:txBody>
          <a:bodyPr vert="horz" lIns="91440" tIns="45720" rIns="91440" bIns="45720" rtlCol="0" anchor="ctr">
            <a:spAutoFit/>
          </a:bodyPr>
          <a:lstStyle>
            <a:lvl1pPr algn="r">
              <a:defRPr sz="45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2057402"/>
            <a:ext cx="3657600" cy="4114799"/>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itle 1"/>
          <p:cNvSpPr>
            <a:spLocks noGrp="1"/>
          </p:cNvSpPr>
          <p:nvPr>
            <p:ph type="title" hasCustomPrompt="1"/>
          </p:nvPr>
        </p:nvSpPr>
        <p:spPr>
          <a:xfrm>
            <a:off x="685801" y="1059429"/>
            <a:ext cx="3657296" cy="738664"/>
          </a:xfrm>
        </p:spPr>
        <p:txBody>
          <a:bodyPr wrap="square" anchor="b" anchorCtr="0">
            <a:spAutoFit/>
          </a:bodyPr>
          <a:lstStyle>
            <a:lvl1pPr>
              <a:defRPr>
                <a:solidFill>
                  <a:srgbClr val="BA0C2F"/>
                </a:solidFill>
              </a:defRPr>
            </a:lvl1pPr>
          </a:lstStyle>
          <a:p>
            <a:r>
              <a:rPr lang="en-US"/>
              <a:t>CLICK TO EDIT MASTER TITLE STYLE</a:t>
            </a:r>
          </a:p>
        </p:txBody>
      </p:sp>
      <p:sp>
        <p:nvSpPr>
          <p:cNvPr id="13" name="Text Placeholder 4"/>
          <p:cNvSpPr>
            <a:spLocks noGrp="1"/>
          </p:cNvSpPr>
          <p:nvPr>
            <p:ph type="body" sz="quarter" idx="12" hasCustomPrompt="1"/>
          </p:nvPr>
        </p:nvSpPr>
        <p:spPr>
          <a:xfrm rot="16200000">
            <a:off x="7527667" y="1443208"/>
            <a:ext cx="2743200" cy="161583"/>
          </a:xfrm>
        </p:spPr>
        <p:txBody>
          <a:bodyPr>
            <a:spAutoFit/>
          </a:bodyPr>
          <a:lstStyle>
            <a:lvl1pPr marL="0" indent="0" algn="r">
              <a:buNone/>
              <a:defRPr sz="450" baseline="0">
                <a:solidFill>
                  <a:srgbClr val="FFFFFF"/>
                </a:solidFill>
              </a:defRPr>
            </a:lvl1pPr>
            <a:lvl2pPr marL="172640" indent="0">
              <a:buNone/>
              <a:defRPr sz="1350">
                <a:solidFill>
                  <a:schemeClr val="bg1"/>
                </a:solidFill>
              </a:defRPr>
            </a:lvl2pPr>
            <a:lvl3pPr marL="345281" indent="0">
              <a:buNone/>
              <a:defRPr sz="1200">
                <a:solidFill>
                  <a:schemeClr val="bg1"/>
                </a:solidFill>
              </a:defRPr>
            </a:lvl3pPr>
            <a:lvl4pPr marL="513159" indent="0">
              <a:buNone/>
              <a:defRPr sz="1050">
                <a:solidFill>
                  <a:schemeClr val="bg1"/>
                </a:solidFill>
              </a:defRPr>
            </a:lvl4pPr>
            <a:lvl5pPr marL="769144" indent="0">
              <a:buNone/>
              <a:defRPr sz="900">
                <a:solidFill>
                  <a:schemeClr val="bg1"/>
                </a:solidFill>
              </a:defRPr>
            </a:lvl5pPr>
          </a:lstStyle>
          <a:p>
            <a:pPr lvl="0"/>
            <a:r>
              <a:rPr lang="en-US"/>
              <a:t>ADD PHOTO CREDIT HERE</a:t>
            </a:r>
          </a:p>
        </p:txBody>
      </p:sp>
    </p:spTree>
    <p:extLst>
      <p:ext uri="{BB962C8B-B14F-4D97-AF65-F5344CB8AC3E}">
        <p14:creationId xmlns:p14="http://schemas.microsoft.com/office/powerpoint/2010/main" val="154393549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READY: GLOBAL READINESS FOR MAJOR DISEASE OUTBREAK RESPONSE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207459922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Red/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25142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READY: GLOBAL READINESS FOR MAJOR DISEASE OUTBREAK RESPONSE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9"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a:t>CLICK TO EDIT MASTER TITLE STYLE</a:t>
            </a:r>
          </a:p>
        </p:txBody>
      </p:sp>
      <p:sp>
        <p:nvSpPr>
          <p:cNvPr id="10" name="Content Placeholder 3"/>
          <p:cNvSpPr>
            <a:spLocks noGrp="1"/>
          </p:cNvSpPr>
          <p:nvPr>
            <p:ph sz="half" idx="13"/>
          </p:nvPr>
        </p:nvSpPr>
        <p:spPr>
          <a:xfrm>
            <a:off x="3314548"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6742720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Red/Gray 1 Content + Bottom Photo">
    <p:bg>
      <p:bgPr>
        <a:solidFill>
          <a:srgbClr val="E7E7E5"/>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3429000"/>
            <a:ext cx="8839200" cy="3276600"/>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600200"/>
            <a:ext cx="77724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endParaRPr lang="en-US"/>
          </a:p>
        </p:txBody>
      </p:sp>
      <p:sp>
        <p:nvSpPr>
          <p:cNvPr id="10"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READY: GLOBAL READINESS FOR MAJOR DISEASE OUTBREAK RESPONSE</a:t>
            </a:r>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3"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a:t>CLICK TO EDIT MASTER TITLE STYLE</a:t>
            </a:r>
          </a:p>
        </p:txBody>
      </p:sp>
      <p:sp>
        <p:nvSpPr>
          <p:cNvPr id="14" name="Text Placeholder 4"/>
          <p:cNvSpPr>
            <a:spLocks noGrp="1"/>
          </p:cNvSpPr>
          <p:nvPr>
            <p:ph type="body" sz="quarter" idx="12" hasCustomPrompt="1"/>
          </p:nvPr>
        </p:nvSpPr>
        <p:spPr>
          <a:xfrm rot="16200000">
            <a:off x="7527667" y="47082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Tree>
    <p:extLst>
      <p:ext uri="{BB962C8B-B14F-4D97-AF65-F5344CB8AC3E}">
        <p14:creationId xmlns:p14="http://schemas.microsoft.com/office/powerpoint/2010/main" val="37433779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Red/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2400"/>
            <a:ext cx="4419600" cy="65532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2057401"/>
            <a:ext cx="3657600" cy="4114799"/>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itle 1"/>
          <p:cNvSpPr>
            <a:spLocks noGrp="1"/>
          </p:cNvSpPr>
          <p:nvPr>
            <p:ph type="title" hasCustomPrompt="1"/>
          </p:nvPr>
        </p:nvSpPr>
        <p:spPr>
          <a:xfrm>
            <a:off x="685800" y="408204"/>
            <a:ext cx="3657296" cy="1389888"/>
          </a:xfrm>
        </p:spPr>
        <p:txBody>
          <a:bodyPr wrap="square" anchor="b" anchorCtr="0">
            <a:spAutoFit/>
          </a:bodyPr>
          <a:lstStyle>
            <a:lvl1pPr>
              <a:defRPr>
                <a:solidFill>
                  <a:srgbClr val="BA0C2F"/>
                </a:solidFill>
              </a:defRPr>
            </a:lvl1pPr>
          </a:lstStyle>
          <a:p>
            <a:r>
              <a:rPr lang="en-US" dirty="0"/>
              <a:t>CLICK TO EDIT MASTER TITLE STYLE</a:t>
            </a:r>
          </a:p>
        </p:txBody>
      </p:sp>
      <p:sp>
        <p:nvSpPr>
          <p:cNvPr id="13" name="Text Placeholder 4"/>
          <p:cNvSpPr>
            <a:spLocks noGrp="1"/>
          </p:cNvSpPr>
          <p:nvPr>
            <p:ph type="body" sz="quarter" idx="12" hasCustomPrompt="1"/>
          </p:nvPr>
        </p:nvSpPr>
        <p:spPr>
          <a:xfrm rot="16200000">
            <a:off x="75276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Tree>
    <p:extLst>
      <p:ext uri="{BB962C8B-B14F-4D97-AF65-F5344CB8AC3E}">
        <p14:creationId xmlns:p14="http://schemas.microsoft.com/office/powerpoint/2010/main" val="54369623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Red/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2400"/>
            <a:ext cx="4419600" cy="65532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1080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4" y="2971800"/>
            <a:ext cx="3885896" cy="954107"/>
          </a:xfrm>
        </p:spPr>
        <p:txBody>
          <a:bodyPr wrap="square" anchor="ctr"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33224995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Red/White 1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a:t>Click to edit Master text styles</a:t>
            </a:r>
          </a:p>
          <a:p>
            <a:pPr lvl="1"/>
            <a:r>
              <a:rPr lang="en-US"/>
              <a:t>Second level</a:t>
            </a:r>
          </a:p>
        </p:txBody>
      </p:sp>
      <p:sp>
        <p:nvSpPr>
          <p:cNvPr id="8"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endParaRPr lang="en-US"/>
          </a:p>
        </p:txBody>
      </p:sp>
      <p:sp>
        <p:nvSpPr>
          <p:cNvPr id="9"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READY: GLOBAL READINESS FOR MAJOR DISEASE OUTBREAK RESPONSE</a:t>
            </a:r>
          </a:p>
        </p:txBody>
      </p:sp>
      <p:sp>
        <p:nvSpPr>
          <p:cNvPr id="10"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1"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59288794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Red/White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READY: GLOBAL READINESS FOR MAJOR DISEASE OUTBREAK RESPONSE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68477720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Red/White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25142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READY: GLOBAL READINESS FOR MAJOR DISEASE OUTBREAK RESPONSE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9"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a:t>CLICK TO EDIT MASTER TITLE STYLE</a:t>
            </a:r>
          </a:p>
        </p:txBody>
      </p:sp>
      <p:sp>
        <p:nvSpPr>
          <p:cNvPr id="10" name="Content Placeholder 3"/>
          <p:cNvSpPr>
            <a:spLocks noGrp="1"/>
          </p:cNvSpPr>
          <p:nvPr>
            <p:ph sz="half" idx="13"/>
          </p:nvPr>
        </p:nvSpPr>
        <p:spPr>
          <a:xfrm>
            <a:off x="3314548"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4512263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Red/White 1 Content + Bottom Photo">
    <p:bg>
      <p:bgPr>
        <a:solidFill>
          <a:schemeClr val="bg1"/>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3429000"/>
            <a:ext cx="8839200" cy="32766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600200"/>
            <a:ext cx="77724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endParaRPr lang="en-US"/>
          </a:p>
        </p:txBody>
      </p:sp>
      <p:sp>
        <p:nvSpPr>
          <p:cNvPr id="10"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READY: GLOBAL READINESS FOR MAJOR DISEASE OUTBREAK RESPONSE</a:t>
            </a:r>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3" name="Title 1"/>
          <p:cNvSpPr>
            <a:spLocks noGrp="1"/>
          </p:cNvSpPr>
          <p:nvPr>
            <p:ph type="title" hasCustomPrompt="1"/>
          </p:nvPr>
        </p:nvSpPr>
        <p:spPr>
          <a:xfrm>
            <a:off x="686104" y="457200"/>
            <a:ext cx="7772400" cy="914400"/>
          </a:xfrm>
        </p:spPr>
        <p:txBody>
          <a:bodyPr anchor="b" anchorCtr="0">
            <a:spAutoFit/>
          </a:bodyPr>
          <a:lstStyle>
            <a:lvl1pPr>
              <a:defRPr>
                <a:solidFill>
                  <a:srgbClr val="BA0C2F"/>
                </a:solidFill>
              </a:defRPr>
            </a:lvl1pPr>
          </a:lstStyle>
          <a:p>
            <a:r>
              <a:rPr lang="en-US" dirty="0"/>
              <a:t>CLICK TO EDIT MASTER TITLE STYLE</a:t>
            </a:r>
          </a:p>
        </p:txBody>
      </p:sp>
      <p:sp>
        <p:nvSpPr>
          <p:cNvPr id="14" name="Text Placeholder 4"/>
          <p:cNvSpPr>
            <a:spLocks noGrp="1"/>
          </p:cNvSpPr>
          <p:nvPr>
            <p:ph type="body" sz="quarter" idx="12" hasCustomPrompt="1"/>
          </p:nvPr>
        </p:nvSpPr>
        <p:spPr>
          <a:xfrm rot="16200000">
            <a:off x="7527667" y="47082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Tree>
    <p:extLst>
      <p:ext uri="{BB962C8B-B14F-4D97-AF65-F5344CB8AC3E}">
        <p14:creationId xmlns:p14="http://schemas.microsoft.com/office/powerpoint/2010/main" val="42276357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Red/White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2400"/>
            <a:ext cx="4419600" cy="65532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2057401"/>
            <a:ext cx="3657600" cy="4114799"/>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itle 1"/>
          <p:cNvSpPr>
            <a:spLocks noGrp="1"/>
          </p:cNvSpPr>
          <p:nvPr>
            <p:ph type="title" hasCustomPrompt="1"/>
          </p:nvPr>
        </p:nvSpPr>
        <p:spPr>
          <a:xfrm>
            <a:off x="685800" y="408204"/>
            <a:ext cx="3657296" cy="1389888"/>
          </a:xfrm>
        </p:spPr>
        <p:txBody>
          <a:bodyPr wrap="square" anchor="b" anchorCtr="0">
            <a:spAutoFit/>
          </a:bodyPr>
          <a:lstStyle>
            <a:lvl1pPr>
              <a:defRPr>
                <a:solidFill>
                  <a:srgbClr val="BA0C2F"/>
                </a:solidFill>
              </a:defRPr>
            </a:lvl1pPr>
          </a:lstStyle>
          <a:p>
            <a:r>
              <a:rPr lang="en-US" dirty="0"/>
              <a:t>CLICK TO EDIT MASTER TITLE STYLE</a:t>
            </a:r>
          </a:p>
        </p:txBody>
      </p:sp>
      <p:sp>
        <p:nvSpPr>
          <p:cNvPr id="13" name="Text Placeholder 4"/>
          <p:cNvSpPr>
            <a:spLocks noGrp="1"/>
          </p:cNvSpPr>
          <p:nvPr>
            <p:ph type="body" sz="quarter" idx="12" hasCustomPrompt="1"/>
          </p:nvPr>
        </p:nvSpPr>
        <p:spPr>
          <a:xfrm rot="16200000">
            <a:off x="75276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Tree>
    <p:extLst>
      <p:ext uri="{BB962C8B-B14F-4D97-AF65-F5344CB8AC3E}">
        <p14:creationId xmlns:p14="http://schemas.microsoft.com/office/powerpoint/2010/main" val="1729666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d/White Title Only">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2400"/>
            <a:ext cx="4419600" cy="6553200"/>
          </a:xfrm>
          <a:solidFill>
            <a:srgbClr val="E7E7E5"/>
          </a:solidFill>
        </p:spPr>
        <p:txBody>
          <a:bodyPr>
            <a:norm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900">
                <a:solidFill>
                  <a:srgbClr val="6C6463"/>
                </a:solidFill>
              </a:defRPr>
            </a:lvl1pPr>
          </a:lstStyle>
          <a:p>
            <a:r>
              <a:rPr lang="en-US"/>
              <a:t>ADD PHOTO HERE</a:t>
            </a:r>
          </a:p>
        </p:txBody>
      </p:sp>
      <p:sp>
        <p:nvSpPr>
          <p:cNvPr id="9" name="Date Placeholder 3"/>
          <p:cNvSpPr>
            <a:spLocks noGrp="1"/>
          </p:cNvSpPr>
          <p:nvPr>
            <p:ph type="dt" sz="half" idx="2"/>
          </p:nvPr>
        </p:nvSpPr>
        <p:spPr>
          <a:xfrm>
            <a:off x="152400" y="6532475"/>
            <a:ext cx="2133600" cy="161583"/>
          </a:xfrm>
          <a:prstGeom prst="rect">
            <a:avLst/>
          </a:prstGeom>
        </p:spPr>
        <p:txBody>
          <a:bodyPr vert="horz" lIns="91440" tIns="45720" rIns="91440" bIns="45720" rtlCol="0" anchor="ctr">
            <a:spAutoFit/>
          </a:bodyPr>
          <a:lstStyle>
            <a:lvl1pPr algn="l">
              <a:defRPr sz="450" b="0" i="0">
                <a:solidFill>
                  <a:schemeClr val="bg1"/>
                </a:solidFill>
                <a:latin typeface="Gill Sans MT"/>
                <a:cs typeface="Gill Sans MT"/>
              </a:defRPr>
            </a:lvl1pPr>
          </a:lstStyle>
          <a:p>
            <a:endParaRPr lang="en-US"/>
          </a:p>
        </p:txBody>
      </p:sp>
      <p:sp>
        <p:nvSpPr>
          <p:cNvPr id="11" name="Slide Number Placeholder 5"/>
          <p:cNvSpPr>
            <a:spLocks noGrp="1"/>
          </p:cNvSpPr>
          <p:nvPr>
            <p:ph type="sldNum" sz="quarter" idx="4"/>
          </p:nvPr>
        </p:nvSpPr>
        <p:spPr>
          <a:xfrm>
            <a:off x="6858000" y="6532475"/>
            <a:ext cx="2133600" cy="161583"/>
          </a:xfrm>
          <a:prstGeom prst="rect">
            <a:avLst/>
          </a:prstGeom>
        </p:spPr>
        <p:txBody>
          <a:bodyPr vert="horz" lIns="91440" tIns="45720" rIns="91440" bIns="45720" rtlCol="0" anchor="ctr">
            <a:spAutoFit/>
          </a:bodyPr>
          <a:lstStyle>
            <a:lvl1pPr algn="r">
              <a:defRPr sz="45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108067" y="1443208"/>
            <a:ext cx="2743200" cy="161583"/>
          </a:xfrm>
        </p:spPr>
        <p:txBody>
          <a:bodyPr>
            <a:spAutoFit/>
          </a:bodyPr>
          <a:lstStyle>
            <a:lvl1pPr marL="0" indent="0" algn="r">
              <a:buNone/>
              <a:defRPr sz="450" baseline="0">
                <a:solidFill>
                  <a:srgbClr val="FFFFFF"/>
                </a:solidFill>
              </a:defRPr>
            </a:lvl1pPr>
            <a:lvl2pPr marL="172640" indent="0">
              <a:buNone/>
              <a:defRPr sz="1350">
                <a:solidFill>
                  <a:schemeClr val="bg1"/>
                </a:solidFill>
              </a:defRPr>
            </a:lvl2pPr>
            <a:lvl3pPr marL="345281" indent="0">
              <a:buNone/>
              <a:defRPr sz="1200">
                <a:solidFill>
                  <a:schemeClr val="bg1"/>
                </a:solidFill>
              </a:defRPr>
            </a:lvl3pPr>
            <a:lvl4pPr marL="513159" indent="0">
              <a:buNone/>
              <a:defRPr sz="1050">
                <a:solidFill>
                  <a:schemeClr val="bg1"/>
                </a:solidFill>
              </a:defRPr>
            </a:lvl4pPr>
            <a:lvl5pPr marL="769144" indent="0">
              <a:buNone/>
              <a:defRPr sz="900">
                <a:solidFill>
                  <a:schemeClr val="bg1"/>
                </a:solidFill>
              </a:defRPr>
            </a:lvl5pPr>
          </a:lstStyle>
          <a:p>
            <a:pPr lvl="0"/>
            <a:r>
              <a:rPr lang="en-US"/>
              <a:t>ADD PHOTO CREDIT HERE</a:t>
            </a:r>
          </a:p>
        </p:txBody>
      </p:sp>
      <p:sp>
        <p:nvSpPr>
          <p:cNvPr id="16" name="Title 1"/>
          <p:cNvSpPr>
            <a:spLocks noGrp="1"/>
          </p:cNvSpPr>
          <p:nvPr>
            <p:ph type="title" hasCustomPrompt="1"/>
          </p:nvPr>
        </p:nvSpPr>
        <p:spPr>
          <a:xfrm>
            <a:off x="4877104" y="3079523"/>
            <a:ext cx="3885896" cy="738664"/>
          </a:xfrm>
        </p:spPr>
        <p:txBody>
          <a:bodyPr wrap="square" anchor="ctr"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116039919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Red/White Title Only">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2400"/>
            <a:ext cx="4419600" cy="65532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1080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4" y="2971800"/>
            <a:ext cx="3885896" cy="954107"/>
          </a:xfrm>
        </p:spPr>
        <p:txBody>
          <a:bodyPr wrap="square" anchor="ctr"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281968217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pic>
        <p:nvPicPr>
          <p:cNvPr id="10" name="Picture Placeholder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00" y="126997"/>
            <a:ext cx="8839200" cy="6578603"/>
          </a:xfrm>
          <a:prstGeom prst="rect">
            <a:avLst/>
          </a:prstGeom>
        </p:spPr>
      </p:pic>
      <p:sp>
        <p:nvSpPr>
          <p:cNvPr id="5" name="Text Placeholder 4"/>
          <p:cNvSpPr>
            <a:spLocks noGrp="1"/>
          </p:cNvSpPr>
          <p:nvPr>
            <p:ph type="body" sz="quarter" idx="12" hasCustomPrompt="1"/>
          </p:nvPr>
        </p:nvSpPr>
        <p:spPr>
          <a:xfrm rot="16200000">
            <a:off x="75276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6"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endParaRPr lang="en-US"/>
          </a:p>
        </p:txBody>
      </p:sp>
      <p:sp>
        <p:nvSpPr>
          <p:cNvPr id="8"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2285" y="5943600"/>
            <a:ext cx="1524000" cy="457200"/>
          </a:xfrm>
          <a:prstGeom prst="rect">
            <a:avLst/>
          </a:prstGeom>
        </p:spPr>
      </p:pic>
      <p:sp>
        <p:nvSpPr>
          <p:cNvPr id="16" name="Subtitle 2"/>
          <p:cNvSpPr>
            <a:spLocks noGrp="1"/>
          </p:cNvSpPr>
          <p:nvPr>
            <p:ph type="subTitle" idx="1" hasCustomPrompt="1"/>
          </p:nvPr>
        </p:nvSpPr>
        <p:spPr>
          <a:xfrm>
            <a:off x="685800" y="4114800"/>
            <a:ext cx="3429000" cy="1600200"/>
          </a:xfrm>
          <a:effectLst>
            <a:outerShdw blurRad="254000" dir="5400000" algn="tl" rotWithShape="0">
              <a:srgbClr val="000000">
                <a:alpha val="40000"/>
              </a:srgbClr>
            </a:outerShdw>
          </a:effectLst>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7" name="Straight Connector 16"/>
          <p:cNvCxnSpPr/>
          <p:nvPr userDrawn="1"/>
        </p:nvCxnSpPr>
        <p:spPr>
          <a:xfrm>
            <a:off x="762000" y="3886200"/>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571628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ver - Full Blue">
    <p:bg>
      <p:bgPr>
        <a:solidFill>
          <a:srgbClr val="002F6C"/>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1522" y="685800"/>
            <a:ext cx="1813366" cy="544010"/>
          </a:xfrm>
          <a:prstGeom prst="rect">
            <a:avLst/>
          </a:prstGeom>
        </p:spPr>
      </p:pic>
      <p:sp>
        <p:nvSpPr>
          <p:cNvPr id="8"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endParaRPr lang="en-US"/>
          </a:p>
        </p:txBody>
      </p:sp>
      <p:sp>
        <p:nvSpPr>
          <p:cNvPr id="9"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READY: GLOBAL READINESS FOR MAJOR DISEASE OUTBREAK RESPONSE</a:t>
            </a:r>
          </a:p>
        </p:txBody>
      </p:sp>
      <p:sp>
        <p:nvSpPr>
          <p:cNvPr id="10"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itle 1"/>
          <p:cNvSpPr>
            <a:spLocks noGrp="1"/>
          </p:cNvSpPr>
          <p:nvPr>
            <p:ph type="ctrTitle" hasCustomPrompt="1"/>
          </p:nvPr>
        </p:nvSpPr>
        <p:spPr>
          <a:xfrm>
            <a:off x="685800" y="2133600"/>
            <a:ext cx="5486400" cy="1600200"/>
          </a:xfrm>
        </p:spPr>
        <p:txBody>
          <a:bodyPr anchor="b" anchorCtr="0">
            <a:normAutofit/>
          </a:bodyPr>
          <a:lstStyle>
            <a:lvl1pPr>
              <a:defRPr sz="3200">
                <a:solidFill>
                  <a:srgbClr val="FFFFFF"/>
                </a:solidFill>
              </a:defRPr>
            </a:lvl1pPr>
          </a:lstStyle>
          <a:p>
            <a:r>
              <a:rPr lang="en-US" dirty="0"/>
              <a:t>CLICK TO EDIT MASTER TITLE STYLE</a:t>
            </a:r>
          </a:p>
        </p:txBody>
      </p:sp>
      <p:sp>
        <p:nvSpPr>
          <p:cNvPr id="15" name="Subtitle 2"/>
          <p:cNvSpPr>
            <a:spLocks noGrp="1"/>
          </p:cNvSpPr>
          <p:nvPr>
            <p:ph type="subTitle" idx="1" hasCustomPrompt="1"/>
          </p:nvPr>
        </p:nvSpPr>
        <p:spPr>
          <a:xfrm>
            <a:off x="685800" y="4114800"/>
            <a:ext cx="3429000" cy="1600200"/>
          </a:xfrm>
        </p:spPr>
        <p:txBody>
          <a:bodyPr>
            <a:normAutofit/>
          </a:bodyPr>
          <a:lstStyle>
            <a:lvl1pPr marL="0" indent="0" algn="l">
              <a:buNone/>
              <a:defRPr sz="18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6" name="Straight Connector 15"/>
          <p:cNvCxnSpPr/>
          <p:nvPr userDrawn="1"/>
        </p:nvCxnSpPr>
        <p:spPr>
          <a:xfrm>
            <a:off x="762000" y="3886200"/>
            <a:ext cx="320040"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465487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Divider - Full Blue">
    <p:bg>
      <p:bgPr>
        <a:solidFill>
          <a:srgbClr val="002F6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827782"/>
            <a:ext cx="5486400" cy="1077218"/>
          </a:xfrm>
        </p:spPr>
        <p:txBody>
          <a:bodyPr wrap="square" anchor="t" anchorCtr="0">
            <a:spAutoFit/>
          </a:bodyPr>
          <a:lstStyle>
            <a:lvl1pPr>
              <a:defRPr sz="3200">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rgbClr val="FFFFFF"/>
                </a:solidFill>
              </a:defRPr>
            </a:lvl1pPr>
          </a:lstStyle>
          <a:p>
            <a:endParaRPr lang="en-US"/>
          </a:p>
        </p:txBody>
      </p:sp>
      <p:sp>
        <p:nvSpPr>
          <p:cNvPr id="4" name="Footer Placeholder 3"/>
          <p:cNvSpPr>
            <a:spLocks noGrp="1"/>
          </p:cNvSpPr>
          <p:nvPr>
            <p:ph type="ftr" sz="quarter" idx="11"/>
          </p:nvPr>
        </p:nvSpPr>
        <p:spPr/>
        <p:txBody>
          <a:bodyPr/>
          <a:lstStyle>
            <a:lvl1pPr>
              <a:defRPr>
                <a:solidFill>
                  <a:srgbClr val="FFFFFF"/>
                </a:solidFill>
              </a:defRPr>
            </a:lvl1pPr>
          </a:lstStyle>
          <a:p>
            <a:r>
              <a:rPr lang="en-US"/>
              <a:t>READY: GLOBAL READINESS FOR MAJOR DISEASE OUTBREAK RESPONSE</a:t>
            </a: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42782948-4DBE-204D-AB9E-B65E067054AE}" type="slidenum">
              <a:rPr lang="en-US" smtClean="0"/>
              <a:pPr/>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285" y="5943600"/>
            <a:ext cx="1524000" cy="457200"/>
          </a:xfrm>
          <a:prstGeom prst="rect">
            <a:avLst/>
          </a:prstGeom>
        </p:spPr>
      </p:pic>
      <p:cxnSp>
        <p:nvCxnSpPr>
          <p:cNvPr id="7" name="Straight Connector 6"/>
          <p:cNvCxnSpPr/>
          <p:nvPr userDrawn="1"/>
        </p:nvCxnSpPr>
        <p:spPr>
          <a:xfrm>
            <a:off x="746760" y="990600"/>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103057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Blue/Gray 1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a:t>Click to edit Master text styles</a:t>
            </a:r>
          </a:p>
          <a:p>
            <a:pPr lvl="1"/>
            <a:r>
              <a:rPr lang="en-US"/>
              <a:t>Second level</a:t>
            </a:r>
          </a:p>
        </p:txBody>
      </p:sp>
      <p:sp>
        <p:nvSpPr>
          <p:cNvPr id="8"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endParaRPr lang="en-US"/>
          </a:p>
        </p:txBody>
      </p:sp>
      <p:sp>
        <p:nvSpPr>
          <p:cNvPr id="9"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READY: GLOBAL READINESS FOR MAJOR DISEASE OUTBREAK RESPONSE</a:t>
            </a:r>
          </a:p>
        </p:txBody>
      </p:sp>
      <p:sp>
        <p:nvSpPr>
          <p:cNvPr id="10"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1"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76862168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lue/Gray 2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lvl1pPr>
              <a:defRPr>
                <a:solidFill>
                  <a:srgbClr val="6C6463"/>
                </a:solidFill>
              </a:defRPr>
            </a:lvl1pPr>
          </a:lstStyle>
          <a:p>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READY: GLOBAL READINESS FOR MAJOR DISEASE OUTBREAK RESPONSE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367246967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lue/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25142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READY: GLOBAL READINESS FOR MAJOR DISEASE OUTBREAK RESPONSE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9"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a:t>CLICK TO EDIT MASTER TITLE STYLE</a:t>
            </a:r>
          </a:p>
        </p:txBody>
      </p:sp>
      <p:sp>
        <p:nvSpPr>
          <p:cNvPr id="10" name="Content Placeholder 3"/>
          <p:cNvSpPr>
            <a:spLocks noGrp="1"/>
          </p:cNvSpPr>
          <p:nvPr>
            <p:ph sz="half" idx="13"/>
          </p:nvPr>
        </p:nvSpPr>
        <p:spPr>
          <a:xfrm>
            <a:off x="3314548"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8975358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lue/Gray 1 Content + Bottom Photo">
    <p:bg>
      <p:bgPr>
        <a:solidFill>
          <a:srgbClr val="E7E7E5"/>
        </a:solidFill>
        <a:effectLst/>
      </p:bgPr>
    </p:bg>
    <p:spTree>
      <p:nvGrpSpPr>
        <p:cNvPr id="1" name=""/>
        <p:cNvGrpSpPr/>
        <p:nvPr/>
      </p:nvGrpSpPr>
      <p:grpSpPr>
        <a:xfrm>
          <a:off x="0" y="0"/>
          <a:ext cx="0" cy="0"/>
          <a:chOff x="0" y="0"/>
          <a:chExt cx="0" cy="0"/>
        </a:xfrm>
      </p:grpSpPr>
      <p:sp>
        <p:nvSpPr>
          <p:cNvPr id="15" name="Picture Placeholder 3"/>
          <p:cNvSpPr>
            <a:spLocks noGrp="1"/>
          </p:cNvSpPr>
          <p:nvPr>
            <p:ph type="pic" sz="quarter" idx="10" hasCustomPrompt="1"/>
          </p:nvPr>
        </p:nvSpPr>
        <p:spPr>
          <a:xfrm>
            <a:off x="152400" y="3429000"/>
            <a:ext cx="8839200" cy="3276600"/>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16" name="Text Placeholder 4"/>
          <p:cNvSpPr>
            <a:spLocks noGrp="1"/>
          </p:cNvSpPr>
          <p:nvPr>
            <p:ph type="body" sz="quarter" idx="12" hasCustomPrompt="1"/>
          </p:nvPr>
        </p:nvSpPr>
        <p:spPr>
          <a:xfrm rot="16200000">
            <a:off x="7527667" y="47082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3" name="Content Placeholder 2"/>
          <p:cNvSpPr>
            <a:spLocks noGrp="1"/>
          </p:cNvSpPr>
          <p:nvPr>
            <p:ph idx="1"/>
          </p:nvPr>
        </p:nvSpPr>
        <p:spPr>
          <a:xfrm>
            <a:off x="685800" y="1600200"/>
            <a:ext cx="77724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endParaRPr lang="en-US"/>
          </a:p>
        </p:txBody>
      </p:sp>
      <p:sp>
        <p:nvSpPr>
          <p:cNvPr id="10"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READY: GLOBAL READINESS FOR MAJOR DISEASE OUTBREAK RESPONSE</a:t>
            </a:r>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3"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348708152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lue/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2400"/>
            <a:ext cx="4419600" cy="65532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2057400"/>
            <a:ext cx="3657600" cy="41148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itle 1"/>
          <p:cNvSpPr>
            <a:spLocks noGrp="1"/>
          </p:cNvSpPr>
          <p:nvPr>
            <p:ph type="title" hasCustomPrompt="1"/>
          </p:nvPr>
        </p:nvSpPr>
        <p:spPr>
          <a:xfrm>
            <a:off x="685800" y="408204"/>
            <a:ext cx="3657296" cy="1389888"/>
          </a:xfrm>
        </p:spPr>
        <p:txBody>
          <a:bodyPr wrap="square" anchor="b" anchorCtr="0">
            <a:spAutoFit/>
          </a:bodyPr>
          <a:lstStyle>
            <a:lvl1pPr>
              <a:defRPr>
                <a:solidFill>
                  <a:srgbClr val="0067B9"/>
                </a:solidFill>
              </a:defRPr>
            </a:lvl1pPr>
          </a:lstStyle>
          <a:p>
            <a:r>
              <a:rPr lang="en-US" dirty="0"/>
              <a:t>CLICK TO EDIT MASTER TITLE STYLE</a:t>
            </a:r>
          </a:p>
        </p:txBody>
      </p:sp>
      <p:sp>
        <p:nvSpPr>
          <p:cNvPr id="13" name="Text Placeholder 4"/>
          <p:cNvSpPr>
            <a:spLocks noGrp="1"/>
          </p:cNvSpPr>
          <p:nvPr>
            <p:ph type="body" sz="quarter" idx="12" hasCustomPrompt="1"/>
          </p:nvPr>
        </p:nvSpPr>
        <p:spPr>
          <a:xfrm rot="16200000">
            <a:off x="75276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Tree>
    <p:extLst>
      <p:ext uri="{BB962C8B-B14F-4D97-AF65-F5344CB8AC3E}">
        <p14:creationId xmlns:p14="http://schemas.microsoft.com/office/powerpoint/2010/main" val="106259668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Blue/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2400"/>
            <a:ext cx="4419600" cy="65532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1080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4" y="2971800"/>
            <a:ext cx="3885896" cy="954107"/>
          </a:xfrm>
        </p:spPr>
        <p:txBody>
          <a:bodyPr wrap="square"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384812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pic>
        <p:nvPicPr>
          <p:cNvPr id="10" name="Picture Placeholder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00" y="126999"/>
            <a:ext cx="8839200" cy="6578603"/>
          </a:xfrm>
          <a:prstGeom prst="rect">
            <a:avLst/>
          </a:prstGeom>
        </p:spPr>
      </p:pic>
      <p:sp>
        <p:nvSpPr>
          <p:cNvPr id="5" name="Text Placeholder 4"/>
          <p:cNvSpPr>
            <a:spLocks noGrp="1"/>
          </p:cNvSpPr>
          <p:nvPr>
            <p:ph type="body" sz="quarter" idx="12" hasCustomPrompt="1"/>
          </p:nvPr>
        </p:nvSpPr>
        <p:spPr>
          <a:xfrm rot="16200000">
            <a:off x="7527667" y="1443208"/>
            <a:ext cx="2743200" cy="161583"/>
          </a:xfrm>
        </p:spPr>
        <p:txBody>
          <a:bodyPr>
            <a:spAutoFit/>
          </a:bodyPr>
          <a:lstStyle>
            <a:lvl1pPr marL="0" indent="0" algn="r">
              <a:buNone/>
              <a:defRPr sz="450" baseline="0">
                <a:solidFill>
                  <a:srgbClr val="FFFFFF"/>
                </a:solidFill>
              </a:defRPr>
            </a:lvl1pPr>
            <a:lvl2pPr marL="172640" indent="0">
              <a:buNone/>
              <a:defRPr sz="1350">
                <a:solidFill>
                  <a:schemeClr val="bg1"/>
                </a:solidFill>
              </a:defRPr>
            </a:lvl2pPr>
            <a:lvl3pPr marL="345281" indent="0">
              <a:buNone/>
              <a:defRPr sz="1200">
                <a:solidFill>
                  <a:schemeClr val="bg1"/>
                </a:solidFill>
              </a:defRPr>
            </a:lvl3pPr>
            <a:lvl4pPr marL="513159" indent="0">
              <a:buNone/>
              <a:defRPr sz="1050">
                <a:solidFill>
                  <a:schemeClr val="bg1"/>
                </a:solidFill>
              </a:defRPr>
            </a:lvl4pPr>
            <a:lvl5pPr marL="769144" indent="0">
              <a:buNone/>
              <a:defRPr sz="900">
                <a:solidFill>
                  <a:schemeClr val="bg1"/>
                </a:solidFill>
              </a:defRPr>
            </a:lvl5pPr>
          </a:lstStyle>
          <a:p>
            <a:pPr lvl="0"/>
            <a:r>
              <a:rPr lang="en-US"/>
              <a:t>ADD PHOTO CREDIT HERE</a:t>
            </a:r>
          </a:p>
        </p:txBody>
      </p:sp>
      <p:sp>
        <p:nvSpPr>
          <p:cNvPr id="6" name="Date Placeholder 3"/>
          <p:cNvSpPr>
            <a:spLocks noGrp="1"/>
          </p:cNvSpPr>
          <p:nvPr>
            <p:ph type="dt" sz="half" idx="2"/>
          </p:nvPr>
        </p:nvSpPr>
        <p:spPr>
          <a:xfrm>
            <a:off x="152400" y="6532475"/>
            <a:ext cx="2133600" cy="161583"/>
          </a:xfrm>
          <a:prstGeom prst="rect">
            <a:avLst/>
          </a:prstGeom>
        </p:spPr>
        <p:txBody>
          <a:bodyPr vert="horz" lIns="91440" tIns="45720" rIns="91440" bIns="45720" rtlCol="0" anchor="ctr">
            <a:spAutoFit/>
          </a:bodyPr>
          <a:lstStyle>
            <a:lvl1pPr algn="l">
              <a:defRPr sz="450" b="0" i="0">
                <a:solidFill>
                  <a:srgbClr val="FFFFFF"/>
                </a:solidFill>
                <a:latin typeface="Gill Sans MT"/>
                <a:cs typeface="Gill Sans MT"/>
              </a:defRPr>
            </a:lvl1pPr>
          </a:lstStyle>
          <a:p>
            <a:endParaRPr lang="en-US"/>
          </a:p>
        </p:txBody>
      </p:sp>
      <p:sp>
        <p:nvSpPr>
          <p:cNvPr id="8" name="Slide Number Placeholder 5"/>
          <p:cNvSpPr>
            <a:spLocks noGrp="1"/>
          </p:cNvSpPr>
          <p:nvPr>
            <p:ph type="sldNum" sz="quarter" idx="4"/>
          </p:nvPr>
        </p:nvSpPr>
        <p:spPr>
          <a:xfrm>
            <a:off x="6858000" y="6532475"/>
            <a:ext cx="2133600" cy="161583"/>
          </a:xfrm>
          <a:prstGeom prst="rect">
            <a:avLst/>
          </a:prstGeom>
        </p:spPr>
        <p:txBody>
          <a:bodyPr vert="horz" lIns="91440" tIns="45720" rIns="91440" bIns="45720" rtlCol="0" anchor="ctr">
            <a:spAutoFit/>
          </a:bodyPr>
          <a:lstStyle>
            <a:lvl1pPr algn="r">
              <a:defRPr sz="450" b="0" i="0">
                <a:solidFill>
                  <a:srgbClr val="FFFFFF"/>
                </a:solidFill>
                <a:latin typeface="Gill Sans MT"/>
                <a:cs typeface="Gill Sans MT"/>
              </a:defRPr>
            </a:lvl1pPr>
          </a:lstStyle>
          <a:p>
            <a:fld id="{42782948-4DBE-204D-AB9E-B65E067054AE}" type="slidenum">
              <a:rPr lang="en-US" smtClean="0"/>
              <a:pPr/>
              <a:t>‹#›</a:t>
            </a:fld>
            <a:endParaRPr lang="en-US"/>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2285" y="5943600"/>
            <a:ext cx="1524000" cy="457200"/>
          </a:xfrm>
          <a:prstGeom prst="rect">
            <a:avLst/>
          </a:prstGeom>
        </p:spPr>
      </p:pic>
      <p:sp>
        <p:nvSpPr>
          <p:cNvPr id="16" name="Subtitle 2"/>
          <p:cNvSpPr>
            <a:spLocks noGrp="1"/>
          </p:cNvSpPr>
          <p:nvPr>
            <p:ph type="subTitle" idx="1" hasCustomPrompt="1"/>
          </p:nvPr>
        </p:nvSpPr>
        <p:spPr>
          <a:xfrm>
            <a:off x="685800" y="4114800"/>
            <a:ext cx="3429000" cy="1600200"/>
          </a:xfrm>
          <a:effectLst>
            <a:outerShdw blurRad="254000" dir="5400000" algn="tl" rotWithShape="0">
              <a:srgbClr val="000000">
                <a:alpha val="40000"/>
              </a:srgbClr>
            </a:outerShdw>
          </a:effectLst>
        </p:spPr>
        <p:txBody>
          <a:bodyPr>
            <a:normAutofit/>
          </a:bodyPr>
          <a:lstStyle>
            <a:lvl1pPr marL="0" indent="0" algn="l">
              <a:buNone/>
              <a:defRPr sz="135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cxnSp>
        <p:nvCxnSpPr>
          <p:cNvPr id="17" name="Straight Connector 16"/>
          <p:cNvCxnSpPr/>
          <p:nvPr userDrawn="1"/>
        </p:nvCxnSpPr>
        <p:spPr>
          <a:xfrm>
            <a:off x="762000" y="3886200"/>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965566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Blue/White 1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a:t>Click to edit Master text styles</a:t>
            </a:r>
          </a:p>
          <a:p>
            <a:pPr lvl="1"/>
            <a:r>
              <a:rPr lang="en-US"/>
              <a:t>Second level</a:t>
            </a:r>
          </a:p>
        </p:txBody>
      </p:sp>
      <p:sp>
        <p:nvSpPr>
          <p:cNvPr id="8"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endParaRPr lang="en-US"/>
          </a:p>
        </p:txBody>
      </p:sp>
      <p:sp>
        <p:nvSpPr>
          <p:cNvPr id="9"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READY: GLOBAL READINESS FOR MAJOR DISEASE OUTBREAK RESPONSE</a:t>
            </a:r>
          </a:p>
        </p:txBody>
      </p:sp>
      <p:sp>
        <p:nvSpPr>
          <p:cNvPr id="10"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1"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18544963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lue/White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lvl1pPr>
              <a:defRPr>
                <a:solidFill>
                  <a:srgbClr val="6C6463"/>
                </a:solidFill>
              </a:defRPr>
            </a:lvl1pPr>
          </a:lstStyle>
          <a:p>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READY: GLOBAL READINESS FOR MAJOR DISEASE OUTBREAK RESPONSE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5296977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lue/White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2514296"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READY: GLOBAL READINESS FOR MAJOR DISEASE OUTBREAK RESPONSE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9"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a:t>CLICK TO EDIT MASTER TITLE STYLE</a:t>
            </a:r>
          </a:p>
        </p:txBody>
      </p:sp>
      <p:sp>
        <p:nvSpPr>
          <p:cNvPr id="10" name="Content Placeholder 3"/>
          <p:cNvSpPr>
            <a:spLocks noGrp="1"/>
          </p:cNvSpPr>
          <p:nvPr>
            <p:ph sz="half" idx="13"/>
          </p:nvPr>
        </p:nvSpPr>
        <p:spPr>
          <a:xfrm>
            <a:off x="3314548" y="1600200"/>
            <a:ext cx="2514904" cy="45720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3697980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Blue/White 1 Content + Bottom Photo">
    <p:bg>
      <p:bgPr>
        <a:solidFill>
          <a:schemeClr val="bg1"/>
        </a:solidFill>
        <a:effectLst/>
      </p:bgPr>
    </p:bg>
    <p:spTree>
      <p:nvGrpSpPr>
        <p:cNvPr id="1" name=""/>
        <p:cNvGrpSpPr/>
        <p:nvPr/>
      </p:nvGrpSpPr>
      <p:grpSpPr>
        <a:xfrm>
          <a:off x="0" y="0"/>
          <a:ext cx="0" cy="0"/>
          <a:chOff x="0" y="0"/>
          <a:chExt cx="0" cy="0"/>
        </a:xfrm>
      </p:grpSpPr>
      <p:sp>
        <p:nvSpPr>
          <p:cNvPr id="15" name="Picture Placeholder 3"/>
          <p:cNvSpPr>
            <a:spLocks noGrp="1"/>
          </p:cNvSpPr>
          <p:nvPr>
            <p:ph type="pic" sz="quarter" idx="10" hasCustomPrompt="1"/>
          </p:nvPr>
        </p:nvSpPr>
        <p:spPr>
          <a:xfrm>
            <a:off x="152400" y="3429000"/>
            <a:ext cx="8839200" cy="32766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16" name="Text Placeholder 4"/>
          <p:cNvSpPr>
            <a:spLocks noGrp="1"/>
          </p:cNvSpPr>
          <p:nvPr>
            <p:ph type="body" sz="quarter" idx="12" hasCustomPrompt="1"/>
          </p:nvPr>
        </p:nvSpPr>
        <p:spPr>
          <a:xfrm rot="16200000">
            <a:off x="7527667" y="47082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3" name="Content Placeholder 2"/>
          <p:cNvSpPr>
            <a:spLocks noGrp="1"/>
          </p:cNvSpPr>
          <p:nvPr>
            <p:ph idx="1"/>
          </p:nvPr>
        </p:nvSpPr>
        <p:spPr>
          <a:xfrm>
            <a:off x="685800" y="1600200"/>
            <a:ext cx="77724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endParaRPr lang="en-US"/>
          </a:p>
        </p:txBody>
      </p:sp>
      <p:sp>
        <p:nvSpPr>
          <p:cNvPr id="10" name="Footer Placeholder 4"/>
          <p:cNvSpPr>
            <a:spLocks noGrp="1"/>
          </p:cNvSpPr>
          <p:nvPr>
            <p:ph type="ftr" sz="quarter" idx="3"/>
          </p:nvPr>
        </p:nvSpPr>
        <p:spPr>
          <a:xfrm>
            <a:off x="3124200" y="6520934"/>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READY: GLOBAL READINESS FOR MAJOR DISEASE OUTBREAK RESPONSE</a:t>
            </a:r>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3" name="Title 1"/>
          <p:cNvSpPr>
            <a:spLocks noGrp="1"/>
          </p:cNvSpPr>
          <p:nvPr>
            <p:ph type="title" hasCustomPrompt="1"/>
          </p:nvPr>
        </p:nvSpPr>
        <p:spPr>
          <a:xfrm>
            <a:off x="686104" y="457200"/>
            <a:ext cx="7772400" cy="91440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50540325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lue/White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2400"/>
            <a:ext cx="4419600" cy="65532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2057400"/>
            <a:ext cx="3657600" cy="4114800"/>
          </a:xfrm>
        </p:spPr>
        <p:txBody>
          <a:bodyPr>
            <a:normAutofit/>
          </a:bodyPr>
          <a:lstStyle>
            <a:lvl1pPr>
              <a:defRPr sz="2000">
                <a:solidFill>
                  <a:srgbClr val="6C6463"/>
                </a:solidFill>
              </a:defRPr>
            </a:lvl1pPr>
            <a:lvl2pPr>
              <a:defRPr sz="18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itle 1"/>
          <p:cNvSpPr>
            <a:spLocks noGrp="1"/>
          </p:cNvSpPr>
          <p:nvPr>
            <p:ph type="title" hasCustomPrompt="1"/>
          </p:nvPr>
        </p:nvSpPr>
        <p:spPr>
          <a:xfrm>
            <a:off x="685800" y="408204"/>
            <a:ext cx="3657296" cy="1389888"/>
          </a:xfrm>
        </p:spPr>
        <p:txBody>
          <a:bodyPr wrap="square" anchor="b" anchorCtr="0">
            <a:spAutoFit/>
          </a:bodyPr>
          <a:lstStyle>
            <a:lvl1pPr>
              <a:defRPr>
                <a:solidFill>
                  <a:srgbClr val="0067B9"/>
                </a:solidFill>
              </a:defRPr>
            </a:lvl1pPr>
          </a:lstStyle>
          <a:p>
            <a:r>
              <a:rPr lang="en-US" dirty="0"/>
              <a:t>CLICK TO EDIT MASTER TITLE STYLE</a:t>
            </a:r>
          </a:p>
        </p:txBody>
      </p:sp>
      <p:sp>
        <p:nvSpPr>
          <p:cNvPr id="13" name="Text Placeholder 4"/>
          <p:cNvSpPr>
            <a:spLocks noGrp="1"/>
          </p:cNvSpPr>
          <p:nvPr>
            <p:ph type="body" sz="quarter" idx="12" hasCustomPrompt="1"/>
          </p:nvPr>
        </p:nvSpPr>
        <p:spPr>
          <a:xfrm rot="16200000">
            <a:off x="75276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Tree>
    <p:extLst>
      <p:ext uri="{BB962C8B-B14F-4D97-AF65-F5344CB8AC3E}">
        <p14:creationId xmlns:p14="http://schemas.microsoft.com/office/powerpoint/2010/main" val="274408646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lue/White Title + Lef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2400"/>
            <a:ext cx="4419600" cy="65532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20934"/>
            <a:ext cx="2133600" cy="184666"/>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endParaRPr lang="en-US"/>
          </a:p>
        </p:txBody>
      </p:sp>
      <p:sp>
        <p:nvSpPr>
          <p:cNvPr id="11" name="Slide Number Placeholder 5"/>
          <p:cNvSpPr>
            <a:spLocks noGrp="1"/>
          </p:cNvSpPr>
          <p:nvPr>
            <p:ph type="sldNum" sz="quarter" idx="4"/>
          </p:nvPr>
        </p:nvSpPr>
        <p:spPr>
          <a:xfrm>
            <a:off x="6858000" y="6520934"/>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108067" y="1431666"/>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4" y="2971800"/>
            <a:ext cx="3885896" cy="954107"/>
          </a:xfrm>
        </p:spPr>
        <p:txBody>
          <a:bodyPr wrap="square" anchor="ctr"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15053867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 Full Blue">
    <p:bg>
      <p:bgPr>
        <a:solidFill>
          <a:srgbClr val="002F6C"/>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1523" y="685800"/>
            <a:ext cx="1813366" cy="544010"/>
          </a:xfrm>
          <a:prstGeom prst="rect">
            <a:avLst/>
          </a:prstGeom>
        </p:spPr>
      </p:pic>
      <p:sp>
        <p:nvSpPr>
          <p:cNvPr id="8" name="Date Placeholder 3"/>
          <p:cNvSpPr>
            <a:spLocks noGrp="1"/>
          </p:cNvSpPr>
          <p:nvPr>
            <p:ph type="dt" sz="half" idx="2"/>
          </p:nvPr>
        </p:nvSpPr>
        <p:spPr>
          <a:xfrm>
            <a:off x="152400" y="6532475"/>
            <a:ext cx="2133600" cy="161583"/>
          </a:xfrm>
          <a:prstGeom prst="rect">
            <a:avLst/>
          </a:prstGeom>
        </p:spPr>
        <p:txBody>
          <a:bodyPr vert="horz" lIns="91440" tIns="45720" rIns="91440" bIns="45720" rtlCol="0" anchor="ctr">
            <a:spAutoFit/>
          </a:bodyPr>
          <a:lstStyle>
            <a:lvl1pPr algn="l">
              <a:defRPr sz="450" b="0" i="0">
                <a:solidFill>
                  <a:srgbClr val="FFFFFF"/>
                </a:solidFill>
                <a:latin typeface="Gill Sans MT"/>
                <a:cs typeface="Gill Sans MT"/>
              </a:defRPr>
            </a:lvl1pPr>
          </a:lstStyle>
          <a:p>
            <a:endParaRPr lang="en-US"/>
          </a:p>
        </p:txBody>
      </p:sp>
      <p:sp>
        <p:nvSpPr>
          <p:cNvPr id="9" name="Footer Placeholder 4"/>
          <p:cNvSpPr>
            <a:spLocks noGrp="1"/>
          </p:cNvSpPr>
          <p:nvPr>
            <p:ph type="ftr" sz="quarter" idx="3"/>
          </p:nvPr>
        </p:nvSpPr>
        <p:spPr>
          <a:xfrm>
            <a:off x="3124200" y="6532475"/>
            <a:ext cx="2895600" cy="161583"/>
          </a:xfrm>
          <a:prstGeom prst="rect">
            <a:avLst/>
          </a:prstGeom>
        </p:spPr>
        <p:txBody>
          <a:bodyPr vert="horz" lIns="91440" tIns="45720" rIns="91440" bIns="45720" rtlCol="0" anchor="ctr">
            <a:spAutoFit/>
          </a:bodyPr>
          <a:lstStyle>
            <a:lvl1pPr algn="ctr">
              <a:defRPr sz="450" b="0" i="0">
                <a:solidFill>
                  <a:srgbClr val="FFFFFF"/>
                </a:solidFill>
                <a:latin typeface="Gill Sans MT"/>
                <a:cs typeface="Gill Sans MT"/>
              </a:defRPr>
            </a:lvl1pPr>
          </a:lstStyle>
          <a:p>
            <a:r>
              <a:rPr lang="en-US"/>
              <a:t>READY: GLOBAL READINESS FOR MAJOR DISEASE OUTBREAK RESPONSE</a:t>
            </a:r>
          </a:p>
        </p:txBody>
      </p:sp>
      <p:sp>
        <p:nvSpPr>
          <p:cNvPr id="10" name="Slide Number Placeholder 5"/>
          <p:cNvSpPr>
            <a:spLocks noGrp="1"/>
          </p:cNvSpPr>
          <p:nvPr>
            <p:ph type="sldNum" sz="quarter" idx="4"/>
          </p:nvPr>
        </p:nvSpPr>
        <p:spPr>
          <a:xfrm>
            <a:off x="6858000" y="6532475"/>
            <a:ext cx="2133600" cy="161583"/>
          </a:xfrm>
          <a:prstGeom prst="rect">
            <a:avLst/>
          </a:prstGeom>
        </p:spPr>
        <p:txBody>
          <a:bodyPr vert="horz" lIns="91440" tIns="45720" rIns="91440" bIns="45720" rtlCol="0" anchor="ctr">
            <a:spAutoFit/>
          </a:bodyPr>
          <a:lstStyle>
            <a:lvl1pPr algn="r">
              <a:defRPr sz="45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itle 1"/>
          <p:cNvSpPr>
            <a:spLocks noGrp="1"/>
          </p:cNvSpPr>
          <p:nvPr>
            <p:ph type="ctrTitle" hasCustomPrompt="1"/>
          </p:nvPr>
        </p:nvSpPr>
        <p:spPr>
          <a:xfrm>
            <a:off x="685800" y="2133600"/>
            <a:ext cx="5486400" cy="1600200"/>
          </a:xfrm>
        </p:spPr>
        <p:txBody>
          <a:bodyPr anchor="b" anchorCtr="0">
            <a:normAutofit/>
          </a:bodyPr>
          <a:lstStyle>
            <a:lvl1pPr>
              <a:defRPr sz="2400">
                <a:solidFill>
                  <a:srgbClr val="FFFFFF"/>
                </a:solidFill>
              </a:defRPr>
            </a:lvl1pPr>
          </a:lstStyle>
          <a:p>
            <a:r>
              <a:rPr lang="en-US"/>
              <a:t>CLICK TO EDIT MASTER TITLE STYLE</a:t>
            </a:r>
          </a:p>
        </p:txBody>
      </p:sp>
      <p:sp>
        <p:nvSpPr>
          <p:cNvPr id="15" name="Subtitle 2"/>
          <p:cNvSpPr>
            <a:spLocks noGrp="1"/>
          </p:cNvSpPr>
          <p:nvPr>
            <p:ph type="subTitle" idx="1" hasCustomPrompt="1"/>
          </p:nvPr>
        </p:nvSpPr>
        <p:spPr>
          <a:xfrm>
            <a:off x="685800" y="4114800"/>
            <a:ext cx="3429000" cy="1600200"/>
          </a:xfrm>
        </p:spPr>
        <p:txBody>
          <a:bodyPr>
            <a:normAutofit/>
          </a:bodyPr>
          <a:lstStyle>
            <a:lvl1pPr marL="0" indent="0" algn="l">
              <a:buNone/>
              <a:defRPr sz="135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cxnSp>
        <p:nvCxnSpPr>
          <p:cNvPr id="16" name="Straight Connector 15"/>
          <p:cNvCxnSpPr/>
          <p:nvPr userDrawn="1"/>
        </p:nvCxnSpPr>
        <p:spPr>
          <a:xfrm>
            <a:off x="762000" y="3886200"/>
            <a:ext cx="320040"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5916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Divider - Full Blue">
    <p:bg>
      <p:bgPr>
        <a:solidFill>
          <a:srgbClr val="002F6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827783"/>
            <a:ext cx="5486400" cy="461665"/>
          </a:xfrm>
        </p:spPr>
        <p:txBody>
          <a:bodyPr wrap="square" anchor="t" anchorCtr="0">
            <a:spAutoFit/>
          </a:bodyPr>
          <a:lstStyle>
            <a:lvl1pPr>
              <a:defRPr sz="2400">
                <a:solidFill>
                  <a:srgbClr val="FFFFFF"/>
                </a:solidFill>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rgbClr val="FFFFFF"/>
                </a:solidFill>
              </a:defRPr>
            </a:lvl1pPr>
          </a:lstStyle>
          <a:p>
            <a:endParaRPr lang="en-US"/>
          </a:p>
        </p:txBody>
      </p:sp>
      <p:sp>
        <p:nvSpPr>
          <p:cNvPr id="4" name="Footer Placeholder 3"/>
          <p:cNvSpPr>
            <a:spLocks noGrp="1"/>
          </p:cNvSpPr>
          <p:nvPr>
            <p:ph type="ftr" sz="quarter" idx="11"/>
          </p:nvPr>
        </p:nvSpPr>
        <p:spPr/>
        <p:txBody>
          <a:bodyPr/>
          <a:lstStyle>
            <a:lvl1pPr>
              <a:defRPr>
                <a:solidFill>
                  <a:srgbClr val="FFFFFF"/>
                </a:solidFill>
              </a:defRPr>
            </a:lvl1pPr>
          </a:lstStyle>
          <a:p>
            <a:r>
              <a:rPr lang="en-US"/>
              <a:t>READY: GLOBAL READINESS FOR MAJOR DISEASE OUTBREAK RESPONSE</a:t>
            </a: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42782948-4DBE-204D-AB9E-B65E067054AE}" type="slidenum">
              <a:rPr lang="en-US" smtClean="0"/>
              <a:pPr/>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285" y="5943600"/>
            <a:ext cx="1524000" cy="457200"/>
          </a:xfrm>
          <a:prstGeom prst="rect">
            <a:avLst/>
          </a:prstGeom>
        </p:spPr>
      </p:pic>
      <p:cxnSp>
        <p:nvCxnSpPr>
          <p:cNvPr id="7" name="Straight Connector 6"/>
          <p:cNvCxnSpPr/>
          <p:nvPr userDrawn="1"/>
        </p:nvCxnSpPr>
        <p:spPr>
          <a:xfrm>
            <a:off x="746760" y="990600"/>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67347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Gray 1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a:t>Click to edit Master text styles</a:t>
            </a:r>
          </a:p>
          <a:p>
            <a:pPr lvl="1"/>
            <a:r>
              <a:rPr lang="en-US"/>
              <a:t>Second level</a:t>
            </a:r>
          </a:p>
        </p:txBody>
      </p:sp>
      <p:sp>
        <p:nvSpPr>
          <p:cNvPr id="8" name="Date Placeholder 3"/>
          <p:cNvSpPr>
            <a:spLocks noGrp="1"/>
          </p:cNvSpPr>
          <p:nvPr>
            <p:ph type="dt" sz="half" idx="2"/>
          </p:nvPr>
        </p:nvSpPr>
        <p:spPr>
          <a:xfrm>
            <a:off x="152400" y="6532475"/>
            <a:ext cx="2133600" cy="161583"/>
          </a:xfrm>
          <a:prstGeom prst="rect">
            <a:avLst/>
          </a:prstGeom>
        </p:spPr>
        <p:txBody>
          <a:bodyPr vert="horz" lIns="91440" tIns="45720" rIns="91440" bIns="45720" rtlCol="0" anchor="ctr">
            <a:spAutoFit/>
          </a:bodyPr>
          <a:lstStyle>
            <a:lvl1pPr algn="l">
              <a:defRPr sz="450" b="0" i="0">
                <a:solidFill>
                  <a:srgbClr val="6C6463"/>
                </a:solidFill>
                <a:latin typeface="Gill Sans MT"/>
                <a:cs typeface="Gill Sans MT"/>
              </a:defRPr>
            </a:lvl1pPr>
          </a:lstStyle>
          <a:p>
            <a:endParaRPr lang="en-US"/>
          </a:p>
        </p:txBody>
      </p:sp>
      <p:sp>
        <p:nvSpPr>
          <p:cNvPr id="9" name="Footer Placeholder 4"/>
          <p:cNvSpPr>
            <a:spLocks noGrp="1"/>
          </p:cNvSpPr>
          <p:nvPr>
            <p:ph type="ftr" sz="quarter" idx="3"/>
          </p:nvPr>
        </p:nvSpPr>
        <p:spPr>
          <a:xfrm>
            <a:off x="3124200" y="6532475"/>
            <a:ext cx="2895600" cy="161583"/>
          </a:xfrm>
          <a:prstGeom prst="rect">
            <a:avLst/>
          </a:prstGeom>
        </p:spPr>
        <p:txBody>
          <a:bodyPr vert="horz" lIns="91440" tIns="45720" rIns="91440" bIns="45720" rtlCol="0" anchor="ctr">
            <a:spAutoFit/>
          </a:bodyPr>
          <a:lstStyle>
            <a:lvl1pPr algn="ctr">
              <a:defRPr sz="450" b="0" i="0">
                <a:solidFill>
                  <a:srgbClr val="6C6463"/>
                </a:solidFill>
                <a:latin typeface="Gill Sans MT"/>
                <a:cs typeface="Gill Sans MT"/>
              </a:defRPr>
            </a:lvl1pPr>
          </a:lstStyle>
          <a:p>
            <a:r>
              <a:rPr lang="en-US"/>
              <a:t>READY: GLOBAL READINESS FOR MAJOR DISEASE OUTBREAK RESPONSE</a:t>
            </a:r>
          </a:p>
        </p:txBody>
      </p:sp>
      <p:sp>
        <p:nvSpPr>
          <p:cNvPr id="10" name="Slide Number Placeholder 5"/>
          <p:cNvSpPr>
            <a:spLocks noGrp="1"/>
          </p:cNvSpPr>
          <p:nvPr>
            <p:ph type="sldNum" sz="quarter" idx="4"/>
          </p:nvPr>
        </p:nvSpPr>
        <p:spPr>
          <a:xfrm>
            <a:off x="6858000" y="6532475"/>
            <a:ext cx="2133600" cy="161583"/>
          </a:xfrm>
          <a:prstGeom prst="rect">
            <a:avLst/>
          </a:prstGeom>
        </p:spPr>
        <p:txBody>
          <a:bodyPr vert="horz" lIns="91440" tIns="45720" rIns="91440" bIns="45720" rtlCol="0" anchor="ctr">
            <a:spAutoFit/>
          </a:bodyPr>
          <a:lstStyle>
            <a:lvl1pPr algn="r">
              <a:defRPr sz="45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1" name="Title 1"/>
          <p:cNvSpPr>
            <a:spLocks noGrp="1"/>
          </p:cNvSpPr>
          <p:nvPr>
            <p:ph type="title" hasCustomPrompt="1"/>
          </p:nvPr>
        </p:nvSpPr>
        <p:spPr>
          <a:xfrm>
            <a:off x="686104" y="956102"/>
            <a:ext cx="7772400" cy="415498"/>
          </a:xfrm>
        </p:spPr>
        <p:txBody>
          <a:bodyPr anchor="b"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21699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Full Red">
    <p:bg>
      <p:bgPr>
        <a:solidFill>
          <a:srgbClr val="BA0C2F"/>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6532475"/>
            <a:ext cx="2133600" cy="161583"/>
          </a:xfrm>
          <a:prstGeom prst="rect">
            <a:avLst/>
          </a:prstGeom>
        </p:spPr>
        <p:txBody>
          <a:bodyPr vert="horz" lIns="91440" tIns="45720" rIns="91440" bIns="45720" rtlCol="0" anchor="ctr">
            <a:spAutoFit/>
          </a:bodyPr>
          <a:lstStyle>
            <a:lvl1pPr algn="l">
              <a:defRPr sz="450" b="0" i="0">
                <a:solidFill>
                  <a:srgbClr val="FFFFFF"/>
                </a:solidFill>
                <a:latin typeface="Gill Sans MT"/>
                <a:cs typeface="Gill Sans MT"/>
              </a:defRPr>
            </a:lvl1pPr>
          </a:lstStyle>
          <a:p>
            <a:endParaRPr lang="en-US"/>
          </a:p>
        </p:txBody>
      </p:sp>
      <p:sp>
        <p:nvSpPr>
          <p:cNvPr id="9" name="Footer Placeholder 4"/>
          <p:cNvSpPr>
            <a:spLocks noGrp="1"/>
          </p:cNvSpPr>
          <p:nvPr>
            <p:ph type="ftr" sz="quarter" idx="3"/>
          </p:nvPr>
        </p:nvSpPr>
        <p:spPr>
          <a:xfrm>
            <a:off x="3124200" y="6532475"/>
            <a:ext cx="2895600" cy="161583"/>
          </a:xfrm>
          <a:prstGeom prst="rect">
            <a:avLst/>
          </a:prstGeom>
        </p:spPr>
        <p:txBody>
          <a:bodyPr vert="horz" lIns="91440" tIns="45720" rIns="91440" bIns="45720" rtlCol="0" anchor="ctr">
            <a:spAutoFit/>
          </a:bodyPr>
          <a:lstStyle>
            <a:lvl1pPr algn="ctr">
              <a:defRPr sz="450" b="0" i="0">
                <a:solidFill>
                  <a:srgbClr val="FFFFFF"/>
                </a:solidFill>
                <a:latin typeface="Gill Sans MT"/>
                <a:cs typeface="Gill Sans MT"/>
              </a:defRPr>
            </a:lvl1pPr>
          </a:lstStyle>
          <a:p>
            <a:r>
              <a:rPr lang="en-US"/>
              <a:t>READY: GLOBAL READINESS FOR MAJOR DISEASE OUTBREAK RESPONSE</a:t>
            </a:r>
          </a:p>
        </p:txBody>
      </p:sp>
      <p:sp>
        <p:nvSpPr>
          <p:cNvPr id="10" name="Slide Number Placeholder 5"/>
          <p:cNvSpPr>
            <a:spLocks noGrp="1"/>
          </p:cNvSpPr>
          <p:nvPr>
            <p:ph type="sldNum" sz="quarter" idx="4"/>
          </p:nvPr>
        </p:nvSpPr>
        <p:spPr>
          <a:xfrm>
            <a:off x="6858000" y="6532475"/>
            <a:ext cx="2133600" cy="161583"/>
          </a:xfrm>
          <a:prstGeom prst="rect">
            <a:avLst/>
          </a:prstGeom>
        </p:spPr>
        <p:txBody>
          <a:bodyPr vert="horz" lIns="91440" tIns="45720" rIns="91440" bIns="45720" rtlCol="0" anchor="ctr">
            <a:spAutoFit/>
          </a:bodyPr>
          <a:lstStyle>
            <a:lvl1pPr algn="r">
              <a:defRPr sz="45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itle 1"/>
          <p:cNvSpPr>
            <a:spLocks noGrp="1"/>
          </p:cNvSpPr>
          <p:nvPr>
            <p:ph type="ctrTitle" hasCustomPrompt="1"/>
          </p:nvPr>
        </p:nvSpPr>
        <p:spPr>
          <a:xfrm>
            <a:off x="685800" y="2133600"/>
            <a:ext cx="5486400" cy="1600200"/>
          </a:xfrm>
        </p:spPr>
        <p:txBody>
          <a:bodyPr anchor="b" anchorCtr="0">
            <a:normAutofit/>
          </a:bodyPr>
          <a:lstStyle>
            <a:lvl1pPr>
              <a:defRPr sz="2400">
                <a:solidFill>
                  <a:srgbClr val="FFFFFF"/>
                </a:solidFill>
              </a:defRPr>
            </a:lvl1pPr>
          </a:lstStyle>
          <a:p>
            <a:r>
              <a:rPr lang="en-US"/>
              <a:t>CLICK TO EDIT MASTER TITLE STYLE</a:t>
            </a:r>
          </a:p>
        </p:txBody>
      </p:sp>
      <p:sp>
        <p:nvSpPr>
          <p:cNvPr id="15" name="Subtitle 2"/>
          <p:cNvSpPr>
            <a:spLocks noGrp="1"/>
          </p:cNvSpPr>
          <p:nvPr>
            <p:ph type="subTitle" idx="1" hasCustomPrompt="1"/>
          </p:nvPr>
        </p:nvSpPr>
        <p:spPr>
          <a:xfrm>
            <a:off x="685800" y="4114800"/>
            <a:ext cx="3429000" cy="1600200"/>
          </a:xfrm>
        </p:spPr>
        <p:txBody>
          <a:bodyPr>
            <a:normAutofit/>
          </a:bodyPr>
          <a:lstStyle>
            <a:lvl1pPr marL="0" indent="0" algn="l">
              <a:buNone/>
              <a:defRPr sz="135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cxnSp>
        <p:nvCxnSpPr>
          <p:cNvPr id="16" name="Straight Connector 15"/>
          <p:cNvCxnSpPr/>
          <p:nvPr userDrawn="1"/>
        </p:nvCxnSpPr>
        <p:spPr>
          <a:xfrm>
            <a:off x="762000" y="3886200"/>
            <a:ext cx="320040"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7876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ue/Gray 2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sz="1200">
                <a:solidFill>
                  <a:srgbClr val="6C6463"/>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sz="1200">
                <a:solidFill>
                  <a:srgbClr val="6C6463"/>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lvl1pPr>
              <a:defRPr>
                <a:solidFill>
                  <a:srgbClr val="6C6463"/>
                </a:solidFill>
              </a:defRPr>
            </a:lvl1pPr>
          </a:lstStyle>
          <a:p>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READY: GLOBAL READINESS FOR MAJOR DISEASE OUTBREAK RESPONSE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956102"/>
            <a:ext cx="7772400" cy="415498"/>
          </a:xfrm>
        </p:spPr>
        <p:txBody>
          <a:bodyPr anchor="b"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20875720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2514296" cy="4572000"/>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sz="1200">
                <a:solidFill>
                  <a:srgbClr val="FFFFFF"/>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600200"/>
            <a:ext cx="2514904" cy="4572000"/>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sz="1200">
                <a:solidFill>
                  <a:srgbClr val="FFFFFF"/>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READY: GLOBAL READINESS FOR MAJOR DISEASE OUTBREAK RESPONSE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9" name="Title 1"/>
          <p:cNvSpPr>
            <a:spLocks noGrp="1"/>
          </p:cNvSpPr>
          <p:nvPr>
            <p:ph type="title" hasCustomPrompt="1"/>
          </p:nvPr>
        </p:nvSpPr>
        <p:spPr>
          <a:xfrm>
            <a:off x="686104" y="956102"/>
            <a:ext cx="7772400" cy="415498"/>
          </a:xfrm>
        </p:spPr>
        <p:txBody>
          <a:bodyPr anchor="b" anchorCtr="0">
            <a:spAutoFit/>
          </a:bodyPr>
          <a:lstStyle>
            <a:lvl1pPr>
              <a:defRPr>
                <a:solidFill>
                  <a:srgbClr val="0067B9"/>
                </a:solidFill>
              </a:defRPr>
            </a:lvl1pPr>
          </a:lstStyle>
          <a:p>
            <a:r>
              <a:rPr lang="en-US"/>
              <a:t>CLICK TO EDIT MASTER TITLE STYLE</a:t>
            </a:r>
          </a:p>
        </p:txBody>
      </p:sp>
      <p:sp>
        <p:nvSpPr>
          <p:cNvPr id="10" name="Content Placeholder 3"/>
          <p:cNvSpPr>
            <a:spLocks noGrp="1"/>
          </p:cNvSpPr>
          <p:nvPr>
            <p:ph sz="half" idx="13"/>
          </p:nvPr>
        </p:nvSpPr>
        <p:spPr>
          <a:xfrm>
            <a:off x="3314549" y="1600200"/>
            <a:ext cx="2514904" cy="4572000"/>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sz="1200">
                <a:solidFill>
                  <a:srgbClr val="FFFFFF"/>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49693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Gray 1 Content + Bottom Photo">
    <p:bg>
      <p:bgPr>
        <a:solidFill>
          <a:srgbClr val="E7E7E5"/>
        </a:solidFill>
        <a:effectLst/>
      </p:bgPr>
    </p:bg>
    <p:spTree>
      <p:nvGrpSpPr>
        <p:cNvPr id="1" name=""/>
        <p:cNvGrpSpPr/>
        <p:nvPr/>
      </p:nvGrpSpPr>
      <p:grpSpPr>
        <a:xfrm>
          <a:off x="0" y="0"/>
          <a:ext cx="0" cy="0"/>
          <a:chOff x="0" y="0"/>
          <a:chExt cx="0" cy="0"/>
        </a:xfrm>
      </p:grpSpPr>
      <p:sp>
        <p:nvSpPr>
          <p:cNvPr id="15" name="Picture Placeholder 3"/>
          <p:cNvSpPr>
            <a:spLocks noGrp="1"/>
          </p:cNvSpPr>
          <p:nvPr>
            <p:ph type="pic" sz="quarter" idx="10" hasCustomPrompt="1"/>
          </p:nvPr>
        </p:nvSpPr>
        <p:spPr>
          <a:xfrm>
            <a:off x="152400" y="3429000"/>
            <a:ext cx="8839200" cy="3276600"/>
          </a:xfrm>
          <a:solidFill>
            <a:schemeClr val="bg1"/>
          </a:solidFill>
        </p:spPr>
        <p:txBody>
          <a:bodyPr>
            <a:norm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900">
                <a:solidFill>
                  <a:srgbClr val="6C6463"/>
                </a:solidFill>
              </a:defRPr>
            </a:lvl1pPr>
          </a:lstStyle>
          <a:p>
            <a:r>
              <a:rPr lang="en-US"/>
              <a:t>ADD PHOTO HERE</a:t>
            </a:r>
          </a:p>
        </p:txBody>
      </p:sp>
      <p:sp>
        <p:nvSpPr>
          <p:cNvPr id="16" name="Text Placeholder 4"/>
          <p:cNvSpPr>
            <a:spLocks noGrp="1"/>
          </p:cNvSpPr>
          <p:nvPr>
            <p:ph type="body" sz="quarter" idx="12" hasCustomPrompt="1"/>
          </p:nvPr>
        </p:nvSpPr>
        <p:spPr>
          <a:xfrm rot="16200000">
            <a:off x="7527667" y="4719808"/>
            <a:ext cx="2743200" cy="161583"/>
          </a:xfrm>
        </p:spPr>
        <p:txBody>
          <a:bodyPr>
            <a:spAutoFit/>
          </a:bodyPr>
          <a:lstStyle>
            <a:lvl1pPr marL="0" indent="0" algn="r">
              <a:buNone/>
              <a:defRPr sz="450" baseline="0">
                <a:solidFill>
                  <a:srgbClr val="FFFFFF"/>
                </a:solidFill>
              </a:defRPr>
            </a:lvl1pPr>
            <a:lvl2pPr marL="172640" indent="0">
              <a:buNone/>
              <a:defRPr sz="1350">
                <a:solidFill>
                  <a:schemeClr val="bg1"/>
                </a:solidFill>
              </a:defRPr>
            </a:lvl2pPr>
            <a:lvl3pPr marL="345281" indent="0">
              <a:buNone/>
              <a:defRPr sz="1200">
                <a:solidFill>
                  <a:schemeClr val="bg1"/>
                </a:solidFill>
              </a:defRPr>
            </a:lvl3pPr>
            <a:lvl4pPr marL="513159" indent="0">
              <a:buNone/>
              <a:defRPr sz="1050">
                <a:solidFill>
                  <a:schemeClr val="bg1"/>
                </a:solidFill>
              </a:defRPr>
            </a:lvl4pPr>
            <a:lvl5pPr marL="769144" indent="0">
              <a:buNone/>
              <a:defRPr sz="900">
                <a:solidFill>
                  <a:schemeClr val="bg1"/>
                </a:solidFill>
              </a:defRPr>
            </a:lvl5pPr>
          </a:lstStyle>
          <a:p>
            <a:pPr lvl="0"/>
            <a:r>
              <a:rPr lang="en-US"/>
              <a:t>ADD PHOTO CREDIT HERE</a:t>
            </a:r>
          </a:p>
        </p:txBody>
      </p:sp>
      <p:sp>
        <p:nvSpPr>
          <p:cNvPr id="3" name="Content Placeholder 2"/>
          <p:cNvSpPr>
            <a:spLocks noGrp="1"/>
          </p:cNvSpPr>
          <p:nvPr>
            <p:ph idx="1"/>
          </p:nvPr>
        </p:nvSpPr>
        <p:spPr>
          <a:xfrm>
            <a:off x="685800" y="1600200"/>
            <a:ext cx="77724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6532475"/>
            <a:ext cx="2133600" cy="161583"/>
          </a:xfrm>
          <a:prstGeom prst="rect">
            <a:avLst/>
          </a:prstGeom>
        </p:spPr>
        <p:txBody>
          <a:bodyPr vert="horz" lIns="91440" tIns="45720" rIns="91440" bIns="45720" rtlCol="0" anchor="ctr">
            <a:spAutoFit/>
          </a:bodyPr>
          <a:lstStyle>
            <a:lvl1pPr algn="l">
              <a:defRPr sz="450" b="0" i="0">
                <a:solidFill>
                  <a:srgbClr val="FFFFFF"/>
                </a:solidFill>
                <a:latin typeface="Gill Sans MT"/>
                <a:cs typeface="Gill Sans MT"/>
              </a:defRPr>
            </a:lvl1pPr>
          </a:lstStyle>
          <a:p>
            <a:endParaRPr lang="en-US"/>
          </a:p>
        </p:txBody>
      </p:sp>
      <p:sp>
        <p:nvSpPr>
          <p:cNvPr id="10" name="Footer Placeholder 4"/>
          <p:cNvSpPr>
            <a:spLocks noGrp="1"/>
          </p:cNvSpPr>
          <p:nvPr>
            <p:ph type="ftr" sz="quarter" idx="3"/>
          </p:nvPr>
        </p:nvSpPr>
        <p:spPr>
          <a:xfrm>
            <a:off x="3124200" y="6532475"/>
            <a:ext cx="2895600" cy="161583"/>
          </a:xfrm>
          <a:prstGeom prst="rect">
            <a:avLst/>
          </a:prstGeom>
        </p:spPr>
        <p:txBody>
          <a:bodyPr vert="horz" lIns="91440" tIns="45720" rIns="91440" bIns="45720" rtlCol="0" anchor="ctr">
            <a:spAutoFit/>
          </a:bodyPr>
          <a:lstStyle>
            <a:lvl1pPr algn="ctr">
              <a:defRPr sz="450" b="0" i="0">
                <a:solidFill>
                  <a:srgbClr val="FFFFFF"/>
                </a:solidFill>
                <a:latin typeface="Gill Sans MT"/>
                <a:cs typeface="Gill Sans MT"/>
              </a:defRPr>
            </a:lvl1pPr>
          </a:lstStyle>
          <a:p>
            <a:r>
              <a:rPr lang="en-US"/>
              <a:t>READY: GLOBAL READINESS FOR MAJOR DISEASE OUTBREAK RESPONSE</a:t>
            </a:r>
          </a:p>
        </p:txBody>
      </p:sp>
      <p:sp>
        <p:nvSpPr>
          <p:cNvPr id="11" name="Slide Number Placeholder 5"/>
          <p:cNvSpPr>
            <a:spLocks noGrp="1"/>
          </p:cNvSpPr>
          <p:nvPr>
            <p:ph type="sldNum" sz="quarter" idx="4"/>
          </p:nvPr>
        </p:nvSpPr>
        <p:spPr>
          <a:xfrm>
            <a:off x="6858000" y="6532475"/>
            <a:ext cx="2133600" cy="161583"/>
          </a:xfrm>
          <a:prstGeom prst="rect">
            <a:avLst/>
          </a:prstGeom>
        </p:spPr>
        <p:txBody>
          <a:bodyPr vert="horz" lIns="91440" tIns="45720" rIns="91440" bIns="45720" rtlCol="0" anchor="ctr">
            <a:spAutoFit/>
          </a:bodyPr>
          <a:lstStyle>
            <a:lvl1pPr algn="r">
              <a:defRPr sz="45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3" name="Title 1"/>
          <p:cNvSpPr>
            <a:spLocks noGrp="1"/>
          </p:cNvSpPr>
          <p:nvPr>
            <p:ph type="title" hasCustomPrompt="1"/>
          </p:nvPr>
        </p:nvSpPr>
        <p:spPr>
          <a:xfrm>
            <a:off x="686104" y="956102"/>
            <a:ext cx="7772400" cy="415498"/>
          </a:xfrm>
        </p:spPr>
        <p:txBody>
          <a:bodyPr anchor="b"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1882981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2400"/>
            <a:ext cx="4419600" cy="6553200"/>
          </a:xfrm>
          <a:solidFill>
            <a:srgbClr val="FFFFFF"/>
          </a:solidFill>
        </p:spPr>
        <p:txBody>
          <a:bodyPr>
            <a:norm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900">
                <a:solidFill>
                  <a:srgbClr val="6C6463"/>
                </a:solidFill>
              </a:defRPr>
            </a:lvl1pPr>
          </a:lstStyle>
          <a:p>
            <a:r>
              <a:rPr lang="en-US"/>
              <a:t>ADD PHOTO HERE</a:t>
            </a:r>
          </a:p>
        </p:txBody>
      </p:sp>
      <p:sp>
        <p:nvSpPr>
          <p:cNvPr id="9" name="Date Placeholder 3"/>
          <p:cNvSpPr>
            <a:spLocks noGrp="1"/>
          </p:cNvSpPr>
          <p:nvPr>
            <p:ph type="dt" sz="half" idx="2"/>
          </p:nvPr>
        </p:nvSpPr>
        <p:spPr>
          <a:xfrm>
            <a:off x="152400" y="6532475"/>
            <a:ext cx="2133600" cy="161583"/>
          </a:xfrm>
          <a:prstGeom prst="rect">
            <a:avLst/>
          </a:prstGeom>
        </p:spPr>
        <p:txBody>
          <a:bodyPr vert="horz" lIns="91440" tIns="45720" rIns="91440" bIns="45720" rtlCol="0" anchor="ctr">
            <a:spAutoFit/>
          </a:bodyPr>
          <a:lstStyle>
            <a:lvl1pPr algn="l">
              <a:defRPr sz="450" b="0" i="0">
                <a:solidFill>
                  <a:srgbClr val="6C6463"/>
                </a:solidFill>
                <a:latin typeface="Gill Sans MT"/>
                <a:cs typeface="Gill Sans MT"/>
              </a:defRPr>
            </a:lvl1pPr>
          </a:lstStyle>
          <a:p>
            <a:endParaRPr lang="en-US"/>
          </a:p>
        </p:txBody>
      </p:sp>
      <p:sp>
        <p:nvSpPr>
          <p:cNvPr id="11" name="Slide Number Placeholder 5"/>
          <p:cNvSpPr>
            <a:spLocks noGrp="1"/>
          </p:cNvSpPr>
          <p:nvPr>
            <p:ph type="sldNum" sz="quarter" idx="4"/>
          </p:nvPr>
        </p:nvSpPr>
        <p:spPr>
          <a:xfrm>
            <a:off x="6858000" y="6532475"/>
            <a:ext cx="2133600" cy="161583"/>
          </a:xfrm>
          <a:prstGeom prst="rect">
            <a:avLst/>
          </a:prstGeom>
        </p:spPr>
        <p:txBody>
          <a:bodyPr vert="horz" lIns="91440" tIns="45720" rIns="91440" bIns="45720" rtlCol="0" anchor="ctr">
            <a:spAutoFit/>
          </a:bodyPr>
          <a:lstStyle>
            <a:lvl1pPr algn="r">
              <a:defRPr sz="45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2057400"/>
            <a:ext cx="3657600" cy="4114800"/>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itle 1"/>
          <p:cNvSpPr>
            <a:spLocks noGrp="1"/>
          </p:cNvSpPr>
          <p:nvPr>
            <p:ph type="title" hasCustomPrompt="1"/>
          </p:nvPr>
        </p:nvSpPr>
        <p:spPr>
          <a:xfrm>
            <a:off x="685801" y="1059429"/>
            <a:ext cx="3657296" cy="738664"/>
          </a:xfrm>
        </p:spPr>
        <p:txBody>
          <a:bodyPr wrap="square" anchor="b" anchorCtr="0">
            <a:spAutoFit/>
          </a:bodyPr>
          <a:lstStyle>
            <a:lvl1pPr>
              <a:defRPr>
                <a:solidFill>
                  <a:srgbClr val="0067B9"/>
                </a:solidFill>
              </a:defRPr>
            </a:lvl1pPr>
          </a:lstStyle>
          <a:p>
            <a:r>
              <a:rPr lang="en-US"/>
              <a:t>CLICK TO EDIT MASTER TITLE STYLE</a:t>
            </a:r>
          </a:p>
        </p:txBody>
      </p:sp>
      <p:sp>
        <p:nvSpPr>
          <p:cNvPr id="13" name="Text Placeholder 4"/>
          <p:cNvSpPr>
            <a:spLocks noGrp="1"/>
          </p:cNvSpPr>
          <p:nvPr>
            <p:ph type="body" sz="quarter" idx="12" hasCustomPrompt="1"/>
          </p:nvPr>
        </p:nvSpPr>
        <p:spPr>
          <a:xfrm rot="16200000">
            <a:off x="7527667" y="1443208"/>
            <a:ext cx="2743200" cy="161583"/>
          </a:xfrm>
        </p:spPr>
        <p:txBody>
          <a:bodyPr>
            <a:spAutoFit/>
          </a:bodyPr>
          <a:lstStyle>
            <a:lvl1pPr marL="0" indent="0" algn="r">
              <a:buNone/>
              <a:defRPr sz="450" baseline="0">
                <a:solidFill>
                  <a:srgbClr val="FFFFFF"/>
                </a:solidFill>
              </a:defRPr>
            </a:lvl1pPr>
            <a:lvl2pPr marL="172640" indent="0">
              <a:buNone/>
              <a:defRPr sz="1350">
                <a:solidFill>
                  <a:schemeClr val="bg1"/>
                </a:solidFill>
              </a:defRPr>
            </a:lvl2pPr>
            <a:lvl3pPr marL="345281" indent="0">
              <a:buNone/>
              <a:defRPr sz="1200">
                <a:solidFill>
                  <a:schemeClr val="bg1"/>
                </a:solidFill>
              </a:defRPr>
            </a:lvl3pPr>
            <a:lvl4pPr marL="513159" indent="0">
              <a:buNone/>
              <a:defRPr sz="1050">
                <a:solidFill>
                  <a:schemeClr val="bg1"/>
                </a:solidFill>
              </a:defRPr>
            </a:lvl4pPr>
            <a:lvl5pPr marL="769144" indent="0">
              <a:buNone/>
              <a:defRPr sz="900">
                <a:solidFill>
                  <a:schemeClr val="bg1"/>
                </a:solidFill>
              </a:defRPr>
            </a:lvl5pPr>
          </a:lstStyle>
          <a:p>
            <a:pPr lvl="0"/>
            <a:r>
              <a:rPr lang="en-US"/>
              <a:t>ADD PHOTO CREDIT HERE</a:t>
            </a:r>
          </a:p>
        </p:txBody>
      </p:sp>
    </p:spTree>
    <p:extLst>
      <p:ext uri="{BB962C8B-B14F-4D97-AF65-F5344CB8AC3E}">
        <p14:creationId xmlns:p14="http://schemas.microsoft.com/office/powerpoint/2010/main" val="5203869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ue/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2400"/>
            <a:ext cx="4419600" cy="6553200"/>
          </a:xfrm>
          <a:solidFill>
            <a:srgbClr val="FFFFFF"/>
          </a:solidFill>
        </p:spPr>
        <p:txBody>
          <a:bodyPr>
            <a:norm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900">
                <a:solidFill>
                  <a:srgbClr val="6C6463"/>
                </a:solidFill>
              </a:defRPr>
            </a:lvl1pPr>
          </a:lstStyle>
          <a:p>
            <a:r>
              <a:rPr lang="en-US"/>
              <a:t>ADD PHOTO HERE</a:t>
            </a:r>
          </a:p>
        </p:txBody>
      </p:sp>
      <p:sp>
        <p:nvSpPr>
          <p:cNvPr id="9" name="Date Placeholder 3"/>
          <p:cNvSpPr>
            <a:spLocks noGrp="1"/>
          </p:cNvSpPr>
          <p:nvPr>
            <p:ph type="dt" sz="half" idx="2"/>
          </p:nvPr>
        </p:nvSpPr>
        <p:spPr>
          <a:xfrm>
            <a:off x="152400" y="6532475"/>
            <a:ext cx="2133600" cy="161583"/>
          </a:xfrm>
          <a:prstGeom prst="rect">
            <a:avLst/>
          </a:prstGeom>
        </p:spPr>
        <p:txBody>
          <a:bodyPr vert="horz" lIns="91440" tIns="45720" rIns="91440" bIns="45720" rtlCol="0" anchor="ctr">
            <a:spAutoFit/>
          </a:bodyPr>
          <a:lstStyle>
            <a:lvl1pPr algn="l">
              <a:defRPr sz="450" b="0" i="0">
                <a:solidFill>
                  <a:schemeClr val="bg1"/>
                </a:solidFill>
                <a:latin typeface="Gill Sans MT"/>
                <a:cs typeface="Gill Sans MT"/>
              </a:defRPr>
            </a:lvl1pPr>
          </a:lstStyle>
          <a:p>
            <a:endParaRPr lang="en-US"/>
          </a:p>
        </p:txBody>
      </p:sp>
      <p:sp>
        <p:nvSpPr>
          <p:cNvPr id="11" name="Slide Number Placeholder 5"/>
          <p:cNvSpPr>
            <a:spLocks noGrp="1"/>
          </p:cNvSpPr>
          <p:nvPr>
            <p:ph type="sldNum" sz="quarter" idx="4"/>
          </p:nvPr>
        </p:nvSpPr>
        <p:spPr>
          <a:xfrm>
            <a:off x="6858000" y="6532475"/>
            <a:ext cx="2133600" cy="161583"/>
          </a:xfrm>
          <a:prstGeom prst="rect">
            <a:avLst/>
          </a:prstGeom>
        </p:spPr>
        <p:txBody>
          <a:bodyPr vert="horz" lIns="91440" tIns="45720" rIns="91440" bIns="45720" rtlCol="0" anchor="ctr">
            <a:spAutoFit/>
          </a:bodyPr>
          <a:lstStyle>
            <a:lvl1pPr algn="r">
              <a:defRPr sz="45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108067" y="1443208"/>
            <a:ext cx="2743200" cy="161583"/>
          </a:xfrm>
        </p:spPr>
        <p:txBody>
          <a:bodyPr>
            <a:spAutoFit/>
          </a:bodyPr>
          <a:lstStyle>
            <a:lvl1pPr marL="0" indent="0" algn="r">
              <a:buNone/>
              <a:defRPr sz="450" baseline="0">
                <a:solidFill>
                  <a:srgbClr val="FFFFFF"/>
                </a:solidFill>
              </a:defRPr>
            </a:lvl1pPr>
            <a:lvl2pPr marL="172640" indent="0">
              <a:buNone/>
              <a:defRPr sz="1350">
                <a:solidFill>
                  <a:schemeClr val="bg1"/>
                </a:solidFill>
              </a:defRPr>
            </a:lvl2pPr>
            <a:lvl3pPr marL="345281" indent="0">
              <a:buNone/>
              <a:defRPr sz="1200">
                <a:solidFill>
                  <a:schemeClr val="bg1"/>
                </a:solidFill>
              </a:defRPr>
            </a:lvl3pPr>
            <a:lvl4pPr marL="513159" indent="0">
              <a:buNone/>
              <a:defRPr sz="1050">
                <a:solidFill>
                  <a:schemeClr val="bg1"/>
                </a:solidFill>
              </a:defRPr>
            </a:lvl4pPr>
            <a:lvl5pPr marL="769144" indent="0">
              <a:buNone/>
              <a:defRPr sz="900">
                <a:solidFill>
                  <a:schemeClr val="bg1"/>
                </a:solidFill>
              </a:defRPr>
            </a:lvl5pPr>
          </a:lstStyle>
          <a:p>
            <a:pPr lvl="0"/>
            <a:r>
              <a:rPr lang="en-US"/>
              <a:t>ADD PHOTO CREDIT HERE</a:t>
            </a:r>
          </a:p>
        </p:txBody>
      </p:sp>
      <p:sp>
        <p:nvSpPr>
          <p:cNvPr id="16" name="Title 1"/>
          <p:cNvSpPr>
            <a:spLocks noGrp="1"/>
          </p:cNvSpPr>
          <p:nvPr>
            <p:ph type="title" hasCustomPrompt="1"/>
          </p:nvPr>
        </p:nvSpPr>
        <p:spPr>
          <a:xfrm>
            <a:off x="4877104" y="3187245"/>
            <a:ext cx="3885896" cy="738664"/>
          </a:xfrm>
        </p:spPr>
        <p:txBody>
          <a:bodyPr wrap="square" anchor="b"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20565925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ue/White 1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a:t>Click to edit Master text styles</a:t>
            </a:r>
          </a:p>
          <a:p>
            <a:pPr lvl="1"/>
            <a:r>
              <a:rPr lang="en-US"/>
              <a:t>Second level</a:t>
            </a:r>
          </a:p>
        </p:txBody>
      </p:sp>
      <p:sp>
        <p:nvSpPr>
          <p:cNvPr id="8" name="Date Placeholder 3"/>
          <p:cNvSpPr>
            <a:spLocks noGrp="1"/>
          </p:cNvSpPr>
          <p:nvPr>
            <p:ph type="dt" sz="half" idx="2"/>
          </p:nvPr>
        </p:nvSpPr>
        <p:spPr>
          <a:xfrm>
            <a:off x="152400" y="6532475"/>
            <a:ext cx="2133600" cy="161583"/>
          </a:xfrm>
          <a:prstGeom prst="rect">
            <a:avLst/>
          </a:prstGeom>
        </p:spPr>
        <p:txBody>
          <a:bodyPr vert="horz" lIns="91440" tIns="45720" rIns="91440" bIns="45720" rtlCol="0" anchor="ctr">
            <a:spAutoFit/>
          </a:bodyPr>
          <a:lstStyle>
            <a:lvl1pPr algn="l">
              <a:defRPr sz="450" b="0" i="0">
                <a:solidFill>
                  <a:srgbClr val="6C6463"/>
                </a:solidFill>
                <a:latin typeface="Gill Sans MT"/>
                <a:cs typeface="Gill Sans MT"/>
              </a:defRPr>
            </a:lvl1pPr>
          </a:lstStyle>
          <a:p>
            <a:endParaRPr lang="en-US"/>
          </a:p>
        </p:txBody>
      </p:sp>
      <p:sp>
        <p:nvSpPr>
          <p:cNvPr id="9" name="Footer Placeholder 4"/>
          <p:cNvSpPr>
            <a:spLocks noGrp="1"/>
          </p:cNvSpPr>
          <p:nvPr>
            <p:ph type="ftr" sz="quarter" idx="3"/>
          </p:nvPr>
        </p:nvSpPr>
        <p:spPr>
          <a:xfrm>
            <a:off x="3124200" y="6532475"/>
            <a:ext cx="2895600" cy="161583"/>
          </a:xfrm>
          <a:prstGeom prst="rect">
            <a:avLst/>
          </a:prstGeom>
        </p:spPr>
        <p:txBody>
          <a:bodyPr vert="horz" lIns="91440" tIns="45720" rIns="91440" bIns="45720" rtlCol="0" anchor="ctr">
            <a:spAutoFit/>
          </a:bodyPr>
          <a:lstStyle>
            <a:lvl1pPr algn="ctr">
              <a:defRPr sz="450" b="0" i="0">
                <a:solidFill>
                  <a:srgbClr val="6C6463"/>
                </a:solidFill>
                <a:latin typeface="Gill Sans MT"/>
                <a:cs typeface="Gill Sans MT"/>
              </a:defRPr>
            </a:lvl1pPr>
          </a:lstStyle>
          <a:p>
            <a:r>
              <a:rPr lang="en-US"/>
              <a:t>READY: GLOBAL READINESS FOR MAJOR DISEASE OUTBREAK RESPONSE</a:t>
            </a:r>
          </a:p>
        </p:txBody>
      </p:sp>
      <p:sp>
        <p:nvSpPr>
          <p:cNvPr id="10" name="Slide Number Placeholder 5"/>
          <p:cNvSpPr>
            <a:spLocks noGrp="1"/>
          </p:cNvSpPr>
          <p:nvPr>
            <p:ph type="sldNum" sz="quarter" idx="4"/>
          </p:nvPr>
        </p:nvSpPr>
        <p:spPr>
          <a:xfrm>
            <a:off x="6858000" y="6532475"/>
            <a:ext cx="2133600" cy="161583"/>
          </a:xfrm>
          <a:prstGeom prst="rect">
            <a:avLst/>
          </a:prstGeom>
        </p:spPr>
        <p:txBody>
          <a:bodyPr vert="horz" lIns="91440" tIns="45720" rIns="91440" bIns="45720" rtlCol="0" anchor="ctr">
            <a:spAutoFit/>
          </a:bodyPr>
          <a:lstStyle>
            <a:lvl1pPr algn="r">
              <a:defRPr sz="45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1" name="Title 1"/>
          <p:cNvSpPr>
            <a:spLocks noGrp="1"/>
          </p:cNvSpPr>
          <p:nvPr>
            <p:ph type="title" hasCustomPrompt="1"/>
          </p:nvPr>
        </p:nvSpPr>
        <p:spPr>
          <a:xfrm>
            <a:off x="686104" y="956102"/>
            <a:ext cx="7772400" cy="415498"/>
          </a:xfrm>
        </p:spPr>
        <p:txBody>
          <a:bodyPr anchor="b"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3877416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ue/White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sz="1200">
                <a:solidFill>
                  <a:srgbClr val="6C6463"/>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sz="1200">
                <a:solidFill>
                  <a:srgbClr val="6C6463"/>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lvl1pPr>
              <a:defRPr>
                <a:solidFill>
                  <a:srgbClr val="6C6463"/>
                </a:solidFill>
              </a:defRPr>
            </a:lvl1pPr>
          </a:lstStyle>
          <a:p>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READY: GLOBAL READINESS FOR MAJOR DISEASE OUTBREAK RESPONSE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956102"/>
            <a:ext cx="7772400" cy="415498"/>
          </a:xfrm>
        </p:spPr>
        <p:txBody>
          <a:bodyPr anchor="b"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16215494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ue/White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2514296" cy="4572000"/>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sz="1200">
                <a:solidFill>
                  <a:srgbClr val="FFFFFF"/>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600200"/>
            <a:ext cx="2514904" cy="4572000"/>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sz="1200">
                <a:solidFill>
                  <a:srgbClr val="FFFFFF"/>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READY: GLOBAL READINESS FOR MAJOR DISEASE OUTBREAK RESPONSE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9" name="Title 1"/>
          <p:cNvSpPr>
            <a:spLocks noGrp="1"/>
          </p:cNvSpPr>
          <p:nvPr>
            <p:ph type="title" hasCustomPrompt="1"/>
          </p:nvPr>
        </p:nvSpPr>
        <p:spPr>
          <a:xfrm>
            <a:off x="686104" y="956102"/>
            <a:ext cx="7772400" cy="415498"/>
          </a:xfrm>
        </p:spPr>
        <p:txBody>
          <a:bodyPr anchor="b" anchorCtr="0">
            <a:spAutoFit/>
          </a:bodyPr>
          <a:lstStyle>
            <a:lvl1pPr>
              <a:defRPr>
                <a:solidFill>
                  <a:srgbClr val="0067B9"/>
                </a:solidFill>
              </a:defRPr>
            </a:lvl1pPr>
          </a:lstStyle>
          <a:p>
            <a:r>
              <a:rPr lang="en-US"/>
              <a:t>CLICK TO EDIT MASTER TITLE STYLE</a:t>
            </a:r>
          </a:p>
        </p:txBody>
      </p:sp>
      <p:sp>
        <p:nvSpPr>
          <p:cNvPr id="10" name="Content Placeholder 3"/>
          <p:cNvSpPr>
            <a:spLocks noGrp="1"/>
          </p:cNvSpPr>
          <p:nvPr>
            <p:ph sz="half" idx="13"/>
          </p:nvPr>
        </p:nvSpPr>
        <p:spPr>
          <a:xfrm>
            <a:off x="3314549" y="1600200"/>
            <a:ext cx="2514904" cy="4572000"/>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sz="1200">
                <a:solidFill>
                  <a:srgbClr val="FFFFFF"/>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393905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ue/White 1 Content + Bottom Photo">
    <p:bg>
      <p:bgPr>
        <a:solidFill>
          <a:schemeClr val="bg1"/>
        </a:solidFill>
        <a:effectLst/>
      </p:bgPr>
    </p:bg>
    <p:spTree>
      <p:nvGrpSpPr>
        <p:cNvPr id="1" name=""/>
        <p:cNvGrpSpPr/>
        <p:nvPr/>
      </p:nvGrpSpPr>
      <p:grpSpPr>
        <a:xfrm>
          <a:off x="0" y="0"/>
          <a:ext cx="0" cy="0"/>
          <a:chOff x="0" y="0"/>
          <a:chExt cx="0" cy="0"/>
        </a:xfrm>
      </p:grpSpPr>
      <p:sp>
        <p:nvSpPr>
          <p:cNvPr id="15" name="Picture Placeholder 3"/>
          <p:cNvSpPr>
            <a:spLocks noGrp="1"/>
          </p:cNvSpPr>
          <p:nvPr>
            <p:ph type="pic" sz="quarter" idx="10" hasCustomPrompt="1"/>
          </p:nvPr>
        </p:nvSpPr>
        <p:spPr>
          <a:xfrm>
            <a:off x="152400" y="3429000"/>
            <a:ext cx="8839200" cy="3276600"/>
          </a:xfrm>
          <a:solidFill>
            <a:srgbClr val="E7E7E5"/>
          </a:solidFill>
        </p:spPr>
        <p:txBody>
          <a:bodyPr>
            <a:norm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900">
                <a:solidFill>
                  <a:srgbClr val="6C6463"/>
                </a:solidFill>
              </a:defRPr>
            </a:lvl1pPr>
          </a:lstStyle>
          <a:p>
            <a:r>
              <a:rPr lang="en-US"/>
              <a:t>ADD PHOTO HERE</a:t>
            </a:r>
          </a:p>
        </p:txBody>
      </p:sp>
      <p:sp>
        <p:nvSpPr>
          <p:cNvPr id="16" name="Text Placeholder 4"/>
          <p:cNvSpPr>
            <a:spLocks noGrp="1"/>
          </p:cNvSpPr>
          <p:nvPr>
            <p:ph type="body" sz="quarter" idx="12" hasCustomPrompt="1"/>
          </p:nvPr>
        </p:nvSpPr>
        <p:spPr>
          <a:xfrm rot="16200000">
            <a:off x="7527667" y="4719808"/>
            <a:ext cx="2743200" cy="161583"/>
          </a:xfrm>
        </p:spPr>
        <p:txBody>
          <a:bodyPr>
            <a:spAutoFit/>
          </a:bodyPr>
          <a:lstStyle>
            <a:lvl1pPr marL="0" indent="0" algn="r">
              <a:buNone/>
              <a:defRPr sz="450" baseline="0">
                <a:solidFill>
                  <a:srgbClr val="FFFFFF"/>
                </a:solidFill>
              </a:defRPr>
            </a:lvl1pPr>
            <a:lvl2pPr marL="172640" indent="0">
              <a:buNone/>
              <a:defRPr sz="1350">
                <a:solidFill>
                  <a:schemeClr val="bg1"/>
                </a:solidFill>
              </a:defRPr>
            </a:lvl2pPr>
            <a:lvl3pPr marL="345281" indent="0">
              <a:buNone/>
              <a:defRPr sz="1200">
                <a:solidFill>
                  <a:schemeClr val="bg1"/>
                </a:solidFill>
              </a:defRPr>
            </a:lvl3pPr>
            <a:lvl4pPr marL="513159" indent="0">
              <a:buNone/>
              <a:defRPr sz="1050">
                <a:solidFill>
                  <a:schemeClr val="bg1"/>
                </a:solidFill>
              </a:defRPr>
            </a:lvl4pPr>
            <a:lvl5pPr marL="769144" indent="0">
              <a:buNone/>
              <a:defRPr sz="900">
                <a:solidFill>
                  <a:schemeClr val="bg1"/>
                </a:solidFill>
              </a:defRPr>
            </a:lvl5pPr>
          </a:lstStyle>
          <a:p>
            <a:pPr lvl="0"/>
            <a:r>
              <a:rPr lang="en-US"/>
              <a:t>ADD PHOTO CREDIT HERE</a:t>
            </a:r>
          </a:p>
        </p:txBody>
      </p:sp>
      <p:sp>
        <p:nvSpPr>
          <p:cNvPr id="3" name="Content Placeholder 2"/>
          <p:cNvSpPr>
            <a:spLocks noGrp="1"/>
          </p:cNvSpPr>
          <p:nvPr>
            <p:ph idx="1"/>
          </p:nvPr>
        </p:nvSpPr>
        <p:spPr>
          <a:xfrm>
            <a:off x="685800" y="1600200"/>
            <a:ext cx="77724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6532475"/>
            <a:ext cx="2133600" cy="161583"/>
          </a:xfrm>
          <a:prstGeom prst="rect">
            <a:avLst/>
          </a:prstGeom>
        </p:spPr>
        <p:txBody>
          <a:bodyPr vert="horz" lIns="91440" tIns="45720" rIns="91440" bIns="45720" rtlCol="0" anchor="ctr">
            <a:spAutoFit/>
          </a:bodyPr>
          <a:lstStyle>
            <a:lvl1pPr algn="l">
              <a:defRPr sz="450" b="0" i="0">
                <a:solidFill>
                  <a:srgbClr val="FFFFFF"/>
                </a:solidFill>
                <a:latin typeface="Gill Sans MT"/>
                <a:cs typeface="Gill Sans MT"/>
              </a:defRPr>
            </a:lvl1pPr>
          </a:lstStyle>
          <a:p>
            <a:endParaRPr lang="en-US"/>
          </a:p>
        </p:txBody>
      </p:sp>
      <p:sp>
        <p:nvSpPr>
          <p:cNvPr id="10" name="Footer Placeholder 4"/>
          <p:cNvSpPr>
            <a:spLocks noGrp="1"/>
          </p:cNvSpPr>
          <p:nvPr>
            <p:ph type="ftr" sz="quarter" idx="3"/>
          </p:nvPr>
        </p:nvSpPr>
        <p:spPr>
          <a:xfrm>
            <a:off x="3124200" y="6532475"/>
            <a:ext cx="2895600" cy="161583"/>
          </a:xfrm>
          <a:prstGeom prst="rect">
            <a:avLst/>
          </a:prstGeom>
        </p:spPr>
        <p:txBody>
          <a:bodyPr vert="horz" lIns="91440" tIns="45720" rIns="91440" bIns="45720" rtlCol="0" anchor="ctr">
            <a:spAutoFit/>
          </a:bodyPr>
          <a:lstStyle>
            <a:lvl1pPr algn="ctr">
              <a:defRPr sz="450" b="0" i="0">
                <a:solidFill>
                  <a:srgbClr val="FFFFFF"/>
                </a:solidFill>
                <a:latin typeface="Gill Sans MT"/>
                <a:cs typeface="Gill Sans MT"/>
              </a:defRPr>
            </a:lvl1pPr>
          </a:lstStyle>
          <a:p>
            <a:r>
              <a:rPr lang="en-US"/>
              <a:t>READY: GLOBAL READINESS FOR MAJOR DISEASE OUTBREAK RESPONSE</a:t>
            </a:r>
          </a:p>
        </p:txBody>
      </p:sp>
      <p:sp>
        <p:nvSpPr>
          <p:cNvPr id="11" name="Slide Number Placeholder 5"/>
          <p:cNvSpPr>
            <a:spLocks noGrp="1"/>
          </p:cNvSpPr>
          <p:nvPr>
            <p:ph type="sldNum" sz="quarter" idx="4"/>
          </p:nvPr>
        </p:nvSpPr>
        <p:spPr>
          <a:xfrm>
            <a:off x="6858000" y="6532475"/>
            <a:ext cx="2133600" cy="161583"/>
          </a:xfrm>
          <a:prstGeom prst="rect">
            <a:avLst/>
          </a:prstGeom>
        </p:spPr>
        <p:txBody>
          <a:bodyPr vert="horz" lIns="91440" tIns="45720" rIns="91440" bIns="45720" rtlCol="0" anchor="ctr">
            <a:spAutoFit/>
          </a:bodyPr>
          <a:lstStyle>
            <a:lvl1pPr algn="r">
              <a:defRPr sz="45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3" name="Title 1"/>
          <p:cNvSpPr>
            <a:spLocks noGrp="1"/>
          </p:cNvSpPr>
          <p:nvPr>
            <p:ph type="title" hasCustomPrompt="1"/>
          </p:nvPr>
        </p:nvSpPr>
        <p:spPr>
          <a:xfrm>
            <a:off x="686104" y="956102"/>
            <a:ext cx="7772400" cy="415498"/>
          </a:xfrm>
        </p:spPr>
        <p:txBody>
          <a:bodyPr anchor="b"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9492852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ue/White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2400"/>
            <a:ext cx="4419600" cy="6553200"/>
          </a:xfrm>
          <a:solidFill>
            <a:srgbClr val="E7E7E5"/>
          </a:solidFill>
        </p:spPr>
        <p:txBody>
          <a:bodyPr>
            <a:norm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900">
                <a:solidFill>
                  <a:srgbClr val="6C6463"/>
                </a:solidFill>
              </a:defRPr>
            </a:lvl1pPr>
          </a:lstStyle>
          <a:p>
            <a:r>
              <a:rPr lang="en-US"/>
              <a:t>ADD PHOTO HERE</a:t>
            </a:r>
          </a:p>
        </p:txBody>
      </p:sp>
      <p:sp>
        <p:nvSpPr>
          <p:cNvPr id="9" name="Date Placeholder 3"/>
          <p:cNvSpPr>
            <a:spLocks noGrp="1"/>
          </p:cNvSpPr>
          <p:nvPr>
            <p:ph type="dt" sz="half" idx="2"/>
          </p:nvPr>
        </p:nvSpPr>
        <p:spPr>
          <a:xfrm>
            <a:off x="152400" y="6532475"/>
            <a:ext cx="2133600" cy="161583"/>
          </a:xfrm>
          <a:prstGeom prst="rect">
            <a:avLst/>
          </a:prstGeom>
        </p:spPr>
        <p:txBody>
          <a:bodyPr vert="horz" lIns="91440" tIns="45720" rIns="91440" bIns="45720" rtlCol="0" anchor="ctr">
            <a:spAutoFit/>
          </a:bodyPr>
          <a:lstStyle>
            <a:lvl1pPr algn="l">
              <a:defRPr sz="450" b="0" i="0">
                <a:solidFill>
                  <a:srgbClr val="6C6463"/>
                </a:solidFill>
                <a:latin typeface="Gill Sans MT"/>
                <a:cs typeface="Gill Sans MT"/>
              </a:defRPr>
            </a:lvl1pPr>
          </a:lstStyle>
          <a:p>
            <a:endParaRPr lang="en-US"/>
          </a:p>
        </p:txBody>
      </p:sp>
      <p:sp>
        <p:nvSpPr>
          <p:cNvPr id="11" name="Slide Number Placeholder 5"/>
          <p:cNvSpPr>
            <a:spLocks noGrp="1"/>
          </p:cNvSpPr>
          <p:nvPr>
            <p:ph type="sldNum" sz="quarter" idx="4"/>
          </p:nvPr>
        </p:nvSpPr>
        <p:spPr>
          <a:xfrm>
            <a:off x="6858000" y="6532475"/>
            <a:ext cx="2133600" cy="161583"/>
          </a:xfrm>
          <a:prstGeom prst="rect">
            <a:avLst/>
          </a:prstGeom>
        </p:spPr>
        <p:txBody>
          <a:bodyPr vert="horz" lIns="91440" tIns="45720" rIns="91440" bIns="45720" rtlCol="0" anchor="ctr">
            <a:spAutoFit/>
          </a:bodyPr>
          <a:lstStyle>
            <a:lvl1pPr algn="r">
              <a:defRPr sz="45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2057400"/>
            <a:ext cx="3657600" cy="4114800"/>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itle 1"/>
          <p:cNvSpPr>
            <a:spLocks noGrp="1"/>
          </p:cNvSpPr>
          <p:nvPr>
            <p:ph type="title" hasCustomPrompt="1"/>
          </p:nvPr>
        </p:nvSpPr>
        <p:spPr>
          <a:xfrm>
            <a:off x="685801" y="1059429"/>
            <a:ext cx="3657296" cy="738664"/>
          </a:xfrm>
        </p:spPr>
        <p:txBody>
          <a:bodyPr wrap="square" anchor="b" anchorCtr="0">
            <a:spAutoFit/>
          </a:bodyPr>
          <a:lstStyle>
            <a:lvl1pPr>
              <a:defRPr>
                <a:solidFill>
                  <a:srgbClr val="0067B9"/>
                </a:solidFill>
              </a:defRPr>
            </a:lvl1pPr>
          </a:lstStyle>
          <a:p>
            <a:r>
              <a:rPr lang="en-US"/>
              <a:t>CLICK TO EDIT MASTER TITLE STYLE</a:t>
            </a:r>
          </a:p>
        </p:txBody>
      </p:sp>
      <p:sp>
        <p:nvSpPr>
          <p:cNvPr id="13" name="Text Placeholder 4"/>
          <p:cNvSpPr>
            <a:spLocks noGrp="1"/>
          </p:cNvSpPr>
          <p:nvPr>
            <p:ph type="body" sz="quarter" idx="12" hasCustomPrompt="1"/>
          </p:nvPr>
        </p:nvSpPr>
        <p:spPr>
          <a:xfrm rot="16200000">
            <a:off x="7527667" y="1443208"/>
            <a:ext cx="2743200" cy="161583"/>
          </a:xfrm>
        </p:spPr>
        <p:txBody>
          <a:bodyPr>
            <a:spAutoFit/>
          </a:bodyPr>
          <a:lstStyle>
            <a:lvl1pPr marL="0" indent="0" algn="r">
              <a:buNone/>
              <a:defRPr sz="450" baseline="0">
                <a:solidFill>
                  <a:srgbClr val="FFFFFF"/>
                </a:solidFill>
              </a:defRPr>
            </a:lvl1pPr>
            <a:lvl2pPr marL="172640" indent="0">
              <a:buNone/>
              <a:defRPr sz="1350">
                <a:solidFill>
                  <a:schemeClr val="bg1"/>
                </a:solidFill>
              </a:defRPr>
            </a:lvl2pPr>
            <a:lvl3pPr marL="345281" indent="0">
              <a:buNone/>
              <a:defRPr sz="1200">
                <a:solidFill>
                  <a:schemeClr val="bg1"/>
                </a:solidFill>
              </a:defRPr>
            </a:lvl3pPr>
            <a:lvl4pPr marL="513159" indent="0">
              <a:buNone/>
              <a:defRPr sz="1050">
                <a:solidFill>
                  <a:schemeClr val="bg1"/>
                </a:solidFill>
              </a:defRPr>
            </a:lvl4pPr>
            <a:lvl5pPr marL="769144" indent="0">
              <a:buNone/>
              <a:defRPr sz="900">
                <a:solidFill>
                  <a:schemeClr val="bg1"/>
                </a:solidFill>
              </a:defRPr>
            </a:lvl5pPr>
          </a:lstStyle>
          <a:p>
            <a:pPr lvl="0"/>
            <a:r>
              <a:rPr lang="en-US"/>
              <a:t>ADD PHOTO CREDIT HERE</a:t>
            </a:r>
          </a:p>
        </p:txBody>
      </p:sp>
    </p:spTree>
    <p:extLst>
      <p:ext uri="{BB962C8B-B14F-4D97-AF65-F5344CB8AC3E}">
        <p14:creationId xmlns:p14="http://schemas.microsoft.com/office/powerpoint/2010/main" val="754764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Divider - Full Red">
    <p:bg>
      <p:bgPr>
        <a:solidFill>
          <a:srgbClr val="BA0C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827783"/>
            <a:ext cx="5486400" cy="461665"/>
          </a:xfrm>
        </p:spPr>
        <p:txBody>
          <a:bodyPr wrap="square" anchor="t" anchorCtr="0">
            <a:spAutoFit/>
          </a:bodyPr>
          <a:lstStyle>
            <a:lvl1pPr>
              <a:defRPr sz="2400">
                <a:solidFill>
                  <a:srgbClr val="FFFFFF"/>
                </a:solidFill>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rgbClr val="FFFFFF"/>
                </a:solidFill>
              </a:defRPr>
            </a:lvl1pPr>
          </a:lstStyle>
          <a:p>
            <a:endParaRPr lang="en-US"/>
          </a:p>
        </p:txBody>
      </p:sp>
      <p:sp>
        <p:nvSpPr>
          <p:cNvPr id="4" name="Footer Placeholder 3"/>
          <p:cNvSpPr>
            <a:spLocks noGrp="1"/>
          </p:cNvSpPr>
          <p:nvPr>
            <p:ph type="ftr" sz="quarter" idx="11"/>
          </p:nvPr>
        </p:nvSpPr>
        <p:spPr/>
        <p:txBody>
          <a:bodyPr/>
          <a:lstStyle>
            <a:lvl1pPr>
              <a:defRPr>
                <a:solidFill>
                  <a:srgbClr val="FFFFFF"/>
                </a:solidFill>
              </a:defRPr>
            </a:lvl1pPr>
          </a:lstStyle>
          <a:p>
            <a:r>
              <a:rPr lang="en-US"/>
              <a:t>READY: GLOBAL READINESS FOR MAJOR DISEASE OUTBREAK RESPONSE</a:t>
            </a: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42782948-4DBE-204D-AB9E-B65E067054AE}" type="slidenum">
              <a:rPr lang="en-US" smtClean="0"/>
              <a:pPr/>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285" y="5943600"/>
            <a:ext cx="1524000" cy="457200"/>
          </a:xfrm>
          <a:prstGeom prst="rect">
            <a:avLst/>
          </a:prstGeom>
        </p:spPr>
      </p:pic>
      <p:cxnSp>
        <p:nvCxnSpPr>
          <p:cNvPr id="7" name="Straight Connector 6"/>
          <p:cNvCxnSpPr/>
          <p:nvPr userDrawn="1"/>
        </p:nvCxnSpPr>
        <p:spPr>
          <a:xfrm>
            <a:off x="746760" y="990600"/>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29152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White Title + Lef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2400"/>
            <a:ext cx="4419600" cy="6553200"/>
          </a:xfrm>
          <a:solidFill>
            <a:srgbClr val="E7E7E5"/>
          </a:solidFill>
        </p:spPr>
        <p:txBody>
          <a:bodyPr>
            <a:norm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900">
                <a:solidFill>
                  <a:srgbClr val="6C6463"/>
                </a:solidFill>
              </a:defRPr>
            </a:lvl1pPr>
          </a:lstStyle>
          <a:p>
            <a:r>
              <a:rPr lang="en-US"/>
              <a:t>ADD PHOTO HERE</a:t>
            </a:r>
          </a:p>
        </p:txBody>
      </p:sp>
      <p:sp>
        <p:nvSpPr>
          <p:cNvPr id="9" name="Date Placeholder 3"/>
          <p:cNvSpPr>
            <a:spLocks noGrp="1"/>
          </p:cNvSpPr>
          <p:nvPr>
            <p:ph type="dt" sz="half" idx="2"/>
          </p:nvPr>
        </p:nvSpPr>
        <p:spPr>
          <a:xfrm>
            <a:off x="152400" y="6532475"/>
            <a:ext cx="2133600" cy="161583"/>
          </a:xfrm>
          <a:prstGeom prst="rect">
            <a:avLst/>
          </a:prstGeom>
        </p:spPr>
        <p:txBody>
          <a:bodyPr vert="horz" lIns="91440" tIns="45720" rIns="91440" bIns="45720" rtlCol="0" anchor="ctr">
            <a:spAutoFit/>
          </a:bodyPr>
          <a:lstStyle>
            <a:lvl1pPr algn="l">
              <a:defRPr sz="450" b="0" i="0">
                <a:solidFill>
                  <a:schemeClr val="bg1"/>
                </a:solidFill>
                <a:latin typeface="Gill Sans MT"/>
                <a:cs typeface="Gill Sans MT"/>
              </a:defRPr>
            </a:lvl1pPr>
          </a:lstStyle>
          <a:p>
            <a:endParaRPr lang="en-US"/>
          </a:p>
        </p:txBody>
      </p:sp>
      <p:sp>
        <p:nvSpPr>
          <p:cNvPr id="11" name="Slide Number Placeholder 5"/>
          <p:cNvSpPr>
            <a:spLocks noGrp="1"/>
          </p:cNvSpPr>
          <p:nvPr>
            <p:ph type="sldNum" sz="quarter" idx="4"/>
          </p:nvPr>
        </p:nvSpPr>
        <p:spPr>
          <a:xfrm>
            <a:off x="6858000" y="6532475"/>
            <a:ext cx="2133600" cy="161583"/>
          </a:xfrm>
          <a:prstGeom prst="rect">
            <a:avLst/>
          </a:prstGeom>
        </p:spPr>
        <p:txBody>
          <a:bodyPr vert="horz" lIns="91440" tIns="45720" rIns="91440" bIns="45720" rtlCol="0" anchor="ctr">
            <a:spAutoFit/>
          </a:bodyPr>
          <a:lstStyle>
            <a:lvl1pPr algn="r">
              <a:defRPr sz="45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108067" y="1443208"/>
            <a:ext cx="2743200" cy="161583"/>
          </a:xfrm>
        </p:spPr>
        <p:txBody>
          <a:bodyPr>
            <a:spAutoFit/>
          </a:bodyPr>
          <a:lstStyle>
            <a:lvl1pPr marL="0" indent="0" algn="r">
              <a:buNone/>
              <a:defRPr sz="450" baseline="0">
                <a:solidFill>
                  <a:srgbClr val="FFFFFF"/>
                </a:solidFill>
              </a:defRPr>
            </a:lvl1pPr>
            <a:lvl2pPr marL="172640" indent="0">
              <a:buNone/>
              <a:defRPr sz="1350">
                <a:solidFill>
                  <a:schemeClr val="bg1"/>
                </a:solidFill>
              </a:defRPr>
            </a:lvl2pPr>
            <a:lvl3pPr marL="345281" indent="0">
              <a:buNone/>
              <a:defRPr sz="1200">
                <a:solidFill>
                  <a:schemeClr val="bg1"/>
                </a:solidFill>
              </a:defRPr>
            </a:lvl3pPr>
            <a:lvl4pPr marL="513159" indent="0">
              <a:buNone/>
              <a:defRPr sz="1050">
                <a:solidFill>
                  <a:schemeClr val="bg1"/>
                </a:solidFill>
              </a:defRPr>
            </a:lvl4pPr>
            <a:lvl5pPr marL="769144" indent="0">
              <a:buNone/>
              <a:defRPr sz="900">
                <a:solidFill>
                  <a:schemeClr val="bg1"/>
                </a:solidFill>
              </a:defRPr>
            </a:lvl5pPr>
          </a:lstStyle>
          <a:p>
            <a:pPr lvl="0"/>
            <a:r>
              <a:rPr lang="en-US"/>
              <a:t>ADD PHOTO CREDIT HERE</a:t>
            </a:r>
          </a:p>
        </p:txBody>
      </p:sp>
      <p:sp>
        <p:nvSpPr>
          <p:cNvPr id="16" name="Title 1"/>
          <p:cNvSpPr>
            <a:spLocks noGrp="1"/>
          </p:cNvSpPr>
          <p:nvPr>
            <p:ph type="title" hasCustomPrompt="1"/>
          </p:nvPr>
        </p:nvSpPr>
        <p:spPr>
          <a:xfrm>
            <a:off x="4877104" y="3079523"/>
            <a:ext cx="3885896" cy="738664"/>
          </a:xfrm>
        </p:spPr>
        <p:txBody>
          <a:bodyPr wrap="square" anchor="ctr" anchorCtr="0">
            <a:spAutoFit/>
          </a:bodyPr>
          <a:lstStyle>
            <a:lvl1pPr>
              <a:defRPr>
                <a:solidFill>
                  <a:srgbClr val="0067B9"/>
                </a:solidFill>
              </a:defRPr>
            </a:lvl1pPr>
          </a:lstStyle>
          <a:p>
            <a:r>
              <a:rPr lang="en-US"/>
              <a:t>CLICK TO EDIT MASTER TITLE STYLE</a:t>
            </a:r>
          </a:p>
        </p:txBody>
      </p:sp>
    </p:spTree>
    <p:extLst>
      <p:ext uri="{BB962C8B-B14F-4D97-AF65-F5344CB8AC3E}">
        <p14:creationId xmlns:p14="http://schemas.microsoft.com/office/powerpoint/2010/main" val="13891243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FB0661C-D675-AB42-9ADF-3714D983EF2E}"/>
              </a:ext>
            </a:extLst>
          </p:cNvPr>
          <p:cNvSpPr>
            <a:spLocks noGrp="1" noChangeArrowheads="1"/>
          </p:cNvSpPr>
          <p:nvPr>
            <p:ph type="dt" sz="half" idx="10"/>
          </p:nvPr>
        </p:nvSpPr>
        <p:spPr>
          <a:xfrm>
            <a:off x="685800" y="6396208"/>
            <a:ext cx="1905000" cy="161583"/>
          </a:xfrm>
          <a:prstGeom prst="rect">
            <a:avLst/>
          </a:prstGeom>
        </p:spPr>
        <p:txBody>
          <a:bodyPr/>
          <a:lstStyle>
            <a:lvl1pPr>
              <a:defRPr>
                <a:latin typeface="Times" charset="0"/>
                <a:ea typeface="+mn-ea"/>
                <a:cs typeface="+mn-cs"/>
              </a:defRPr>
            </a:lvl1pPr>
          </a:lstStyle>
          <a:p>
            <a:pPr>
              <a:defRPr/>
            </a:pPr>
            <a:endParaRPr lang="en-US"/>
          </a:p>
        </p:txBody>
      </p:sp>
      <p:sp>
        <p:nvSpPr>
          <p:cNvPr id="5" name="Rectangle 5">
            <a:extLst>
              <a:ext uri="{FF2B5EF4-FFF2-40B4-BE49-F238E27FC236}">
                <a16:creationId xmlns:a16="http://schemas.microsoft.com/office/drawing/2014/main" id="{C8C995D4-03CC-2845-BA70-D92C21E5C5CD}"/>
              </a:ext>
            </a:extLst>
          </p:cNvPr>
          <p:cNvSpPr>
            <a:spLocks noGrp="1" noChangeArrowheads="1"/>
          </p:cNvSpPr>
          <p:nvPr>
            <p:ph type="ftr" sz="quarter" idx="11"/>
          </p:nvPr>
        </p:nvSpPr>
        <p:spPr>
          <a:xfrm>
            <a:off x="3124200" y="6396208"/>
            <a:ext cx="2895600" cy="161583"/>
          </a:xfrm>
          <a:prstGeom prst="rect">
            <a:avLst/>
          </a:prstGeom>
        </p:spPr>
        <p:txBody>
          <a:bodyPr/>
          <a:lstStyle>
            <a:lvl1pPr>
              <a:defRPr>
                <a:latin typeface="Times" charset="0"/>
                <a:ea typeface="+mn-ea"/>
                <a:cs typeface="+mn-cs"/>
              </a:defRPr>
            </a:lvl1pPr>
          </a:lstStyle>
          <a:p>
            <a:pPr>
              <a:defRPr/>
            </a:pPr>
            <a:r>
              <a:rPr lang="en-US"/>
              <a:t>READY: GLOBAL READINESS FOR MAJOR DISEASE OUTBREAK RESPONSE</a:t>
            </a:r>
          </a:p>
        </p:txBody>
      </p:sp>
      <p:sp>
        <p:nvSpPr>
          <p:cNvPr id="6" name="Rectangle 6">
            <a:extLst>
              <a:ext uri="{FF2B5EF4-FFF2-40B4-BE49-F238E27FC236}">
                <a16:creationId xmlns:a16="http://schemas.microsoft.com/office/drawing/2014/main" id="{F90DC36A-62E8-9947-AE9F-E48A6A9942B3}"/>
              </a:ext>
            </a:extLst>
          </p:cNvPr>
          <p:cNvSpPr>
            <a:spLocks noGrp="1" noChangeArrowheads="1"/>
          </p:cNvSpPr>
          <p:nvPr>
            <p:ph type="sldNum" sz="quarter" idx="12"/>
          </p:nvPr>
        </p:nvSpPr>
        <p:spPr>
          <a:xfrm>
            <a:off x="6553200" y="6248400"/>
            <a:ext cx="1905000" cy="161583"/>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8B6B5BB-09AF-4246-83C6-0020274861B1}" type="slidenum">
              <a:rPr lang="en-US" altLang="en-US"/>
              <a:pPr>
                <a:defRPr/>
              </a:pPr>
              <a:t>‹#›</a:t>
            </a:fld>
            <a:endParaRPr lang="en-US" altLang="en-US"/>
          </a:p>
        </p:txBody>
      </p:sp>
    </p:spTree>
    <p:extLst>
      <p:ext uri="{BB962C8B-B14F-4D97-AF65-F5344CB8AC3E}">
        <p14:creationId xmlns:p14="http://schemas.microsoft.com/office/powerpoint/2010/main" val="18584887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Only">
    <p:bg>
      <p:bgPr>
        <a:solidFill>
          <a:srgbClr val="FCFCFC"/>
        </a:solidFill>
        <a:effectLst/>
      </p:bgPr>
    </p:bg>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1"/>
            <a:ext cx="9144000" cy="1286933"/>
          </a:xfrm>
          <a:prstGeom prst="rect">
            <a:avLst/>
          </a:prstGeom>
          <a:solidFill>
            <a:srgbClr val="000000"/>
          </a:solidFill>
          <a:ln w="9525">
            <a:noFill/>
            <a:round/>
            <a:headEnd type="none" w="sm" len="sm"/>
            <a:tailEnd type="none" w="sm" len="sm"/>
          </a:ln>
        </p:spPr>
        <p:txBody>
          <a:bodyPr>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ookman Old Style" pitchFamily="-84" charset="0"/>
              <a:ea typeface="ＭＳ Ｐゴシック" pitchFamily="-84" charset="-128"/>
              <a:cs typeface="ＭＳ Ｐゴシック" pitchFamily="-84" charset="-128"/>
            </a:endParaRPr>
          </a:p>
        </p:txBody>
      </p:sp>
      <p:sp>
        <p:nvSpPr>
          <p:cNvPr id="7" name="Title 1"/>
          <p:cNvSpPr>
            <a:spLocks noGrp="1"/>
          </p:cNvSpPr>
          <p:nvPr>
            <p:ph type="title"/>
          </p:nvPr>
        </p:nvSpPr>
        <p:spPr>
          <a:xfrm>
            <a:off x="177801" y="73819"/>
            <a:ext cx="8788400" cy="1143000"/>
          </a:xfrm>
          <a:prstGeom prst="rect">
            <a:avLst/>
          </a:prstGeom>
          <a:noFill/>
        </p:spPr>
        <p:txBody>
          <a:bodyPr lIns="0" bIns="0" anchor="ctr"/>
          <a:lstStyle>
            <a:lvl1pPr algn="l">
              <a:defRPr sz="2000">
                <a:solidFill>
                  <a:srgbClr val="FAFAFA"/>
                </a:solidFill>
                <a:latin typeface="+mj-lt"/>
                <a:cs typeface="Myriad Pro"/>
              </a:defRPr>
            </a:lvl1pPr>
          </a:lstStyle>
          <a:p>
            <a:r>
              <a:rPr lang="en-US"/>
              <a:t>Click to edit Master title style</a:t>
            </a:r>
          </a:p>
        </p:txBody>
      </p:sp>
      <p:sp>
        <p:nvSpPr>
          <p:cNvPr id="10" name="Content Placeholder 2"/>
          <p:cNvSpPr>
            <a:spLocks noGrp="1"/>
          </p:cNvSpPr>
          <p:nvPr>
            <p:ph idx="15"/>
          </p:nvPr>
        </p:nvSpPr>
        <p:spPr>
          <a:xfrm>
            <a:off x="180974" y="6361853"/>
            <a:ext cx="8124825" cy="373381"/>
          </a:xfrm>
          <a:prstGeom prst="rect">
            <a:avLst/>
          </a:prstGeom>
          <a:noFill/>
          <a:ln w="9525" cap="flat" cmpd="sng" algn="ctr">
            <a:noFill/>
            <a:prstDash val="solid"/>
            <a:miter lim="800000"/>
            <a:headEnd type="none" w="med" len="med"/>
            <a:tailEnd type="none" w="med" len="med"/>
          </a:ln>
        </p:spPr>
        <p:txBody>
          <a:bodyPr lIns="0" tIns="0" rIns="0" bIns="0" anchor="b"/>
          <a:lstStyle>
            <a:lvl1pPr marL="0" marR="0" indent="0" algn="l" defTabSz="914378" rtl="0" eaLnBrk="0" fontAlgn="base" latinLnBrk="0" hangingPunct="0">
              <a:lnSpc>
                <a:spcPct val="100000"/>
              </a:lnSpc>
              <a:spcBef>
                <a:spcPts val="0"/>
              </a:spcBef>
              <a:spcAft>
                <a:spcPct val="0"/>
              </a:spcAft>
              <a:buClr>
                <a:srgbClr val="B50D0D"/>
              </a:buClr>
              <a:buSzPct val="100000"/>
              <a:buFont typeface="Wingdings" pitchFamily="-1" charset="2"/>
              <a:buNone/>
              <a:tabLst/>
              <a:defRPr sz="800">
                <a:latin typeface="+mj-lt"/>
                <a:cs typeface="Georgia"/>
              </a:defRPr>
            </a:lvl1pPr>
            <a:lvl2pPr marL="749282" indent="-406390">
              <a:spcBef>
                <a:spcPts val="0"/>
              </a:spcBef>
              <a:buClr>
                <a:srgbClr val="B50D0D"/>
              </a:buClr>
              <a:buFont typeface="Lucida Grande"/>
              <a:buNone/>
              <a:defRPr sz="1000">
                <a:latin typeface="Georgia"/>
                <a:cs typeface="Georgia"/>
              </a:defRPr>
            </a:lvl2pPr>
            <a:lvl3pPr marL="800080" indent="342892">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edit Master text styles</a:t>
            </a:r>
          </a:p>
        </p:txBody>
      </p:sp>
      <p:sp>
        <p:nvSpPr>
          <p:cNvPr id="11" name="Slide Number Placeholder 10"/>
          <p:cNvSpPr>
            <a:spLocks noGrp="1" noChangeArrowheads="1"/>
          </p:cNvSpPr>
          <p:nvPr>
            <p:ph type="sldNum" sz="quarter" idx="10"/>
          </p:nvPr>
        </p:nvSpPr>
        <p:spPr>
          <a:xfrm>
            <a:off x="8359776" y="6495708"/>
            <a:ext cx="596900" cy="246221"/>
          </a:xfrm>
          <a:prstGeom prst="rect">
            <a:avLst/>
          </a:prstGeom>
        </p:spPr>
        <p:txBody>
          <a:bodyPr/>
          <a:lstStyle>
            <a:lvl1pPr>
              <a:defRPr sz="1000">
                <a:latin typeface="+mj-lt"/>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1F9E994A-B05C-3A4C-AC81-348E3062A15F}" type="slidenum">
              <a:rPr kumimoji="0" lang="en-US" sz="1000" b="0" i="0" u="none" strike="noStrike" kern="1200" cap="none" spc="0" normalizeH="0" baseline="0" noProof="0">
                <a:ln>
                  <a:noFill/>
                </a:ln>
                <a:solidFill>
                  <a:srgbClr val="635C5B"/>
                </a:solidFill>
                <a:effectLst/>
                <a:uLnTx/>
                <a:uFillTx/>
                <a:latin typeface="Gill Sans MT"/>
                <a:ea typeface="+mn-ea"/>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635C5B"/>
              </a:solidFill>
              <a:effectLst/>
              <a:uLnTx/>
              <a:uFillTx/>
              <a:latin typeface="Gill Sans MT"/>
              <a:ea typeface="+mn-ea"/>
            </a:endParaRPr>
          </a:p>
        </p:txBody>
      </p:sp>
    </p:spTree>
    <p:extLst>
      <p:ext uri="{BB962C8B-B14F-4D97-AF65-F5344CB8AC3E}">
        <p14:creationId xmlns:p14="http://schemas.microsoft.com/office/powerpoint/2010/main" val="268920726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A5CC138-BC5E-E64D-B9B2-E007D8DD1F0F}"/>
              </a:ext>
            </a:extLst>
          </p:cNvPr>
          <p:cNvSpPr>
            <a:spLocks noGrp="1" noChangeArrowheads="1"/>
          </p:cNvSpPr>
          <p:nvPr>
            <p:ph type="dt" sz="half" idx="10"/>
          </p:nvPr>
        </p:nvSpPr>
        <p:spPr>
          <a:xfrm>
            <a:off x="685800" y="6396208"/>
            <a:ext cx="1905000" cy="161583"/>
          </a:xfrm>
          <a:prstGeom prst="rect">
            <a:avLst/>
          </a:prstGeom>
        </p:spPr>
        <p:txBody>
          <a:bodyPr/>
          <a:lstStyle>
            <a:lvl1pPr>
              <a:defRPr>
                <a:latin typeface="Times" charset="0"/>
                <a:ea typeface="+mn-ea"/>
                <a:cs typeface="+mn-cs"/>
              </a:defRPr>
            </a:lvl1pPr>
          </a:lstStyle>
          <a:p>
            <a:pPr>
              <a:defRPr/>
            </a:pPr>
            <a:endParaRPr lang="en-US"/>
          </a:p>
        </p:txBody>
      </p:sp>
      <p:sp>
        <p:nvSpPr>
          <p:cNvPr id="8" name="Rectangle 5">
            <a:extLst>
              <a:ext uri="{FF2B5EF4-FFF2-40B4-BE49-F238E27FC236}">
                <a16:creationId xmlns:a16="http://schemas.microsoft.com/office/drawing/2014/main" id="{3ED8F5F8-1CC3-894A-868E-DF6DD2F4E370}"/>
              </a:ext>
            </a:extLst>
          </p:cNvPr>
          <p:cNvSpPr>
            <a:spLocks noGrp="1" noChangeArrowheads="1"/>
          </p:cNvSpPr>
          <p:nvPr>
            <p:ph type="ftr" sz="quarter" idx="11"/>
          </p:nvPr>
        </p:nvSpPr>
        <p:spPr>
          <a:xfrm>
            <a:off x="3124200" y="6396208"/>
            <a:ext cx="2895600" cy="161583"/>
          </a:xfrm>
          <a:prstGeom prst="rect">
            <a:avLst/>
          </a:prstGeom>
        </p:spPr>
        <p:txBody>
          <a:bodyPr/>
          <a:lstStyle>
            <a:lvl1pPr>
              <a:defRPr>
                <a:latin typeface="Times" charset="0"/>
                <a:ea typeface="+mn-ea"/>
                <a:cs typeface="+mn-cs"/>
              </a:defRPr>
            </a:lvl1pPr>
          </a:lstStyle>
          <a:p>
            <a:pPr>
              <a:defRPr/>
            </a:pPr>
            <a:r>
              <a:rPr lang="en-US"/>
              <a:t>READY: GLOBAL READINESS FOR MAJOR DISEASE OUTBREAK RESPONSE</a:t>
            </a:r>
          </a:p>
        </p:txBody>
      </p:sp>
      <p:sp>
        <p:nvSpPr>
          <p:cNvPr id="9" name="Rectangle 6">
            <a:extLst>
              <a:ext uri="{FF2B5EF4-FFF2-40B4-BE49-F238E27FC236}">
                <a16:creationId xmlns:a16="http://schemas.microsoft.com/office/drawing/2014/main" id="{DED2A77A-6EDE-3146-AFC8-D9157B87FA7D}"/>
              </a:ext>
            </a:extLst>
          </p:cNvPr>
          <p:cNvSpPr>
            <a:spLocks noGrp="1" noChangeArrowheads="1"/>
          </p:cNvSpPr>
          <p:nvPr>
            <p:ph type="sldNum" sz="quarter" idx="12"/>
          </p:nvPr>
        </p:nvSpPr>
        <p:spPr>
          <a:xfrm>
            <a:off x="6553200" y="6248400"/>
            <a:ext cx="1905000" cy="161583"/>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524534A-A934-B545-8112-05D05A2A2398}" type="slidenum">
              <a:rPr lang="en-US" altLang="en-US"/>
              <a:pPr>
                <a:defRPr/>
              </a:pPr>
              <a:t>‹#›</a:t>
            </a:fld>
            <a:endParaRPr lang="en-US" altLang="en-US"/>
          </a:p>
        </p:txBody>
      </p:sp>
    </p:spTree>
    <p:extLst>
      <p:ext uri="{BB962C8B-B14F-4D97-AF65-F5344CB8AC3E}">
        <p14:creationId xmlns:p14="http://schemas.microsoft.com/office/powerpoint/2010/main" val="22302553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2"/>
        <p:cNvGrpSpPr/>
        <p:nvPr/>
      </p:nvGrpSpPr>
      <p:grpSpPr>
        <a:xfrm>
          <a:off x="0" y="0"/>
          <a:ext cx="0" cy="0"/>
          <a:chOff x="0" y="0"/>
          <a:chExt cx="0" cy="0"/>
        </a:xfrm>
      </p:grpSpPr>
      <p:sp>
        <p:nvSpPr>
          <p:cNvPr id="13" name="Google Shape;13;p7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7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1440"/>
              <a:buNone/>
              <a:defRPr/>
            </a:lvl1pPr>
            <a:lvl2pPr marL="914400" lvl="1" indent="-320040" algn="l">
              <a:spcBef>
                <a:spcPts val="360"/>
              </a:spcBef>
              <a:spcAft>
                <a:spcPts val="0"/>
              </a:spcAft>
              <a:buSzPts val="1440"/>
              <a:buChar char="▪"/>
              <a:defRPr/>
            </a:lvl2pPr>
            <a:lvl3pPr marL="1371600" lvl="2" indent="-320039" algn="l">
              <a:spcBef>
                <a:spcPts val="360"/>
              </a:spcBef>
              <a:spcAft>
                <a:spcPts val="0"/>
              </a:spcAft>
              <a:buSzPts val="1440"/>
              <a:buChar char="▪"/>
              <a:defRPr/>
            </a:lvl3pPr>
            <a:lvl4pPr marL="1828800" lvl="3" indent="-320039" algn="l">
              <a:spcBef>
                <a:spcPts val="360"/>
              </a:spcBef>
              <a:spcAft>
                <a:spcPts val="0"/>
              </a:spcAft>
              <a:buSzPts val="1440"/>
              <a:buChar char="▪"/>
              <a:defRPr/>
            </a:lvl4pPr>
            <a:lvl5pPr marL="2286000" lvl="4" indent="-320039" algn="l">
              <a:spcBef>
                <a:spcPts val="360"/>
              </a:spcBef>
              <a:spcAft>
                <a:spcPts val="0"/>
              </a:spcAft>
              <a:buSzPts val="144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5736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 Full Photo">
    <p:bg>
      <p:bgPr>
        <a:solidFill>
          <a:srgbClr val="2C3B34"/>
        </a:solidFill>
        <a:effectLst/>
      </p:bgPr>
    </p:bg>
    <p:spTree>
      <p:nvGrpSpPr>
        <p:cNvPr id="1" name=""/>
        <p:cNvGrpSpPr/>
        <p:nvPr/>
      </p:nvGrpSpPr>
      <p:grpSpPr>
        <a:xfrm>
          <a:off x="0" y="0"/>
          <a:ext cx="0" cy="0"/>
          <a:chOff x="0" y="0"/>
          <a:chExt cx="0" cy="0"/>
        </a:xfrm>
      </p:grpSpPr>
      <p:sp>
        <p:nvSpPr>
          <p:cNvPr id="12" name="Title 1"/>
          <p:cNvSpPr>
            <a:spLocks noGrp="1"/>
          </p:cNvSpPr>
          <p:nvPr>
            <p:ph type="ctrTitle" hasCustomPrompt="1"/>
          </p:nvPr>
        </p:nvSpPr>
        <p:spPr>
          <a:xfrm>
            <a:off x="685800" y="2133600"/>
            <a:ext cx="5486400" cy="1600200"/>
          </a:xfrm>
          <a:effectLst>
            <a:outerShdw blurRad="254000" dir="2700000" algn="tl" rotWithShape="0">
              <a:srgbClr val="000000">
                <a:alpha val="20000"/>
              </a:srgbClr>
            </a:outerShdw>
          </a:effectLst>
        </p:spPr>
        <p:txBody>
          <a:bodyPr anchor="b" anchorCtr="0">
            <a:normAutofit/>
          </a:bodyPr>
          <a:lstStyle>
            <a:lvl1pPr>
              <a:defRPr sz="2400">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685800" y="4114800"/>
            <a:ext cx="3429000" cy="685800"/>
          </a:xfrm>
          <a:effectLst>
            <a:outerShdw blurRad="254000" dir="5400000" algn="tl" rotWithShape="0">
              <a:srgbClr val="000000">
                <a:alpha val="40000"/>
              </a:srgbClr>
            </a:outerShdw>
          </a:effectLst>
        </p:spPr>
        <p:txBody>
          <a:bodyPr>
            <a:normAutofit/>
          </a:bodyPr>
          <a:lstStyle>
            <a:lvl1pPr marL="0" indent="0" algn="l">
              <a:buNone/>
              <a:defRPr sz="135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cxnSp>
        <p:nvCxnSpPr>
          <p:cNvPr id="14" name="Straight Connector 13"/>
          <p:cNvCxnSpPr/>
          <p:nvPr userDrawn="1"/>
        </p:nvCxnSpPr>
        <p:spPr>
          <a:xfrm>
            <a:off x="762000" y="3886200"/>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12" hasCustomPrompt="1"/>
          </p:nvPr>
        </p:nvSpPr>
        <p:spPr>
          <a:xfrm rot="16200000">
            <a:off x="7527667" y="1443208"/>
            <a:ext cx="2743200" cy="161583"/>
          </a:xfrm>
        </p:spPr>
        <p:txBody>
          <a:bodyPr>
            <a:spAutoFit/>
          </a:bodyPr>
          <a:lstStyle>
            <a:lvl1pPr marL="0" indent="0" algn="r">
              <a:buNone/>
              <a:defRPr sz="450" baseline="0">
                <a:solidFill>
                  <a:schemeClr val="bg1"/>
                </a:solidFill>
              </a:defRPr>
            </a:lvl1pPr>
            <a:lvl2pPr marL="172640" indent="0">
              <a:buNone/>
              <a:defRPr sz="1350">
                <a:solidFill>
                  <a:schemeClr val="bg1"/>
                </a:solidFill>
              </a:defRPr>
            </a:lvl2pPr>
            <a:lvl3pPr marL="345281" indent="0">
              <a:buNone/>
              <a:defRPr sz="1200">
                <a:solidFill>
                  <a:schemeClr val="bg1"/>
                </a:solidFill>
              </a:defRPr>
            </a:lvl3pPr>
            <a:lvl4pPr marL="513159" indent="0">
              <a:buNone/>
              <a:defRPr sz="1050">
                <a:solidFill>
                  <a:schemeClr val="bg1"/>
                </a:solidFill>
              </a:defRPr>
            </a:lvl4pPr>
            <a:lvl5pPr marL="769144" indent="0">
              <a:buNone/>
              <a:defRPr sz="900">
                <a:solidFill>
                  <a:schemeClr val="bg1"/>
                </a:solidFill>
              </a:defRPr>
            </a:lvl5pPr>
          </a:lstStyle>
          <a:p>
            <a:pPr lvl="0"/>
            <a:r>
              <a:rPr lang="en-US" dirty="0"/>
              <a:t>ADD PHOTO CREDIT HERE</a:t>
            </a:r>
          </a:p>
        </p:txBody>
      </p:sp>
      <p:pic>
        <p:nvPicPr>
          <p:cNvPr id="7" name="Picture 6">
            <a:extLst>
              <a:ext uri="{FF2B5EF4-FFF2-40B4-BE49-F238E27FC236}">
                <a16:creationId xmlns:a16="http://schemas.microsoft.com/office/drawing/2014/main" id="{035AADFA-1A7D-874B-B950-46DB6A41BF4E}"/>
              </a:ext>
            </a:extLst>
          </p:cNvPr>
          <p:cNvPicPr>
            <a:picLocks noChangeAspect="1"/>
          </p:cNvPicPr>
          <p:nvPr userDrawn="1"/>
        </p:nvPicPr>
        <p:blipFill>
          <a:blip r:embed="rId2"/>
          <a:stretch>
            <a:fillRect/>
          </a:stretch>
        </p:blipFill>
        <p:spPr>
          <a:xfrm>
            <a:off x="381000" y="1003300"/>
            <a:ext cx="8382000" cy="4851400"/>
          </a:xfrm>
          <a:prstGeom prst="rect">
            <a:avLst/>
          </a:prstGeom>
        </p:spPr>
      </p:pic>
    </p:spTree>
    <p:extLst>
      <p:ext uri="{BB962C8B-B14F-4D97-AF65-F5344CB8AC3E}">
        <p14:creationId xmlns:p14="http://schemas.microsoft.com/office/powerpoint/2010/main" val="3046995750"/>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 - Full Red">
    <p:bg>
      <p:bgPr>
        <a:solidFill>
          <a:srgbClr val="BA0C2F"/>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6532475"/>
            <a:ext cx="2133600" cy="161583"/>
          </a:xfrm>
          <a:prstGeom prst="rect">
            <a:avLst/>
          </a:prstGeom>
        </p:spPr>
        <p:txBody>
          <a:bodyPr vert="horz" lIns="91440" tIns="45720" rIns="91440" bIns="45720" rtlCol="0" anchor="ctr">
            <a:spAutoFit/>
          </a:bodyPr>
          <a:lstStyle>
            <a:lvl1pPr algn="l">
              <a:defRPr sz="450" b="0" i="0">
                <a:solidFill>
                  <a:srgbClr val="FFFFFF"/>
                </a:solidFill>
                <a:latin typeface="Gill Sans MT"/>
                <a:cs typeface="Gill Sans MT"/>
              </a:defRPr>
            </a:lvl1pPr>
          </a:lstStyle>
          <a:p>
            <a:endParaRPr lang="en-US"/>
          </a:p>
        </p:txBody>
      </p:sp>
      <p:sp>
        <p:nvSpPr>
          <p:cNvPr id="9" name="Footer Placeholder 4"/>
          <p:cNvSpPr>
            <a:spLocks noGrp="1"/>
          </p:cNvSpPr>
          <p:nvPr>
            <p:ph type="ftr" sz="quarter" idx="3"/>
          </p:nvPr>
        </p:nvSpPr>
        <p:spPr>
          <a:xfrm>
            <a:off x="3124200" y="6532475"/>
            <a:ext cx="2895600" cy="161583"/>
          </a:xfrm>
          <a:prstGeom prst="rect">
            <a:avLst/>
          </a:prstGeom>
        </p:spPr>
        <p:txBody>
          <a:bodyPr vert="horz" lIns="91440" tIns="45720" rIns="91440" bIns="45720" rtlCol="0" anchor="ctr">
            <a:spAutoFit/>
          </a:bodyPr>
          <a:lstStyle>
            <a:lvl1pPr algn="ctr">
              <a:defRPr sz="450" b="0" i="0">
                <a:solidFill>
                  <a:srgbClr val="FFFFFF"/>
                </a:solidFill>
                <a:latin typeface="Gill Sans MT"/>
                <a:cs typeface="Gill Sans MT"/>
              </a:defRPr>
            </a:lvl1pPr>
          </a:lstStyle>
          <a:p>
            <a:r>
              <a:rPr lang="en-US"/>
              <a:t>READY: GLOBAL READINESS FOR MAJOR DISEASE OUTBREAK RESPONSE</a:t>
            </a:r>
          </a:p>
        </p:txBody>
      </p:sp>
      <p:sp>
        <p:nvSpPr>
          <p:cNvPr id="10" name="Slide Number Placeholder 5"/>
          <p:cNvSpPr>
            <a:spLocks noGrp="1"/>
          </p:cNvSpPr>
          <p:nvPr>
            <p:ph type="sldNum" sz="quarter" idx="4"/>
          </p:nvPr>
        </p:nvSpPr>
        <p:spPr>
          <a:xfrm>
            <a:off x="6858000" y="6532475"/>
            <a:ext cx="2133600" cy="161583"/>
          </a:xfrm>
          <a:prstGeom prst="rect">
            <a:avLst/>
          </a:prstGeom>
        </p:spPr>
        <p:txBody>
          <a:bodyPr vert="horz" lIns="91440" tIns="45720" rIns="91440" bIns="45720" rtlCol="0" anchor="ctr">
            <a:spAutoFit/>
          </a:bodyPr>
          <a:lstStyle>
            <a:lvl1pPr algn="r">
              <a:defRPr sz="45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itle 1"/>
          <p:cNvSpPr>
            <a:spLocks noGrp="1"/>
          </p:cNvSpPr>
          <p:nvPr>
            <p:ph type="ctrTitle" hasCustomPrompt="1"/>
          </p:nvPr>
        </p:nvSpPr>
        <p:spPr>
          <a:xfrm>
            <a:off x="685800" y="2133600"/>
            <a:ext cx="5486400" cy="1600200"/>
          </a:xfrm>
        </p:spPr>
        <p:txBody>
          <a:bodyPr anchor="b" anchorCtr="0">
            <a:normAutofit/>
          </a:bodyPr>
          <a:lstStyle>
            <a:lvl1pPr>
              <a:defRPr sz="2400">
                <a:solidFill>
                  <a:srgbClr val="FFFFFF"/>
                </a:solidFill>
              </a:defRPr>
            </a:lvl1pPr>
          </a:lstStyle>
          <a:p>
            <a:r>
              <a:rPr lang="en-US" dirty="0"/>
              <a:t>CLICK TO EDIT MASTER TITLE STYLE</a:t>
            </a:r>
          </a:p>
        </p:txBody>
      </p:sp>
      <p:sp>
        <p:nvSpPr>
          <p:cNvPr id="15" name="Subtitle 2"/>
          <p:cNvSpPr>
            <a:spLocks noGrp="1"/>
          </p:cNvSpPr>
          <p:nvPr>
            <p:ph type="subTitle" idx="1" hasCustomPrompt="1"/>
          </p:nvPr>
        </p:nvSpPr>
        <p:spPr>
          <a:xfrm>
            <a:off x="685800" y="4114800"/>
            <a:ext cx="3429000" cy="1600200"/>
          </a:xfrm>
        </p:spPr>
        <p:txBody>
          <a:bodyPr>
            <a:normAutofit/>
          </a:bodyPr>
          <a:lstStyle>
            <a:lvl1pPr marL="0" indent="0" algn="l">
              <a:buNone/>
              <a:defRPr sz="135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cxnSp>
        <p:nvCxnSpPr>
          <p:cNvPr id="16" name="Straight Connector 15"/>
          <p:cNvCxnSpPr/>
          <p:nvPr userDrawn="1"/>
        </p:nvCxnSpPr>
        <p:spPr>
          <a:xfrm>
            <a:off x="762000" y="3886200"/>
            <a:ext cx="320040"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3694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Divider - Full Red">
    <p:bg>
      <p:bgPr>
        <a:solidFill>
          <a:srgbClr val="BA0C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827783"/>
            <a:ext cx="5486400" cy="461665"/>
          </a:xfrm>
        </p:spPr>
        <p:txBody>
          <a:bodyPr wrap="square" anchor="t" anchorCtr="0">
            <a:spAutoFit/>
          </a:bodyPr>
          <a:lstStyle>
            <a:lvl1pPr>
              <a:defRPr sz="2400">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rgbClr val="FFFFFF"/>
                </a:solidFill>
              </a:defRPr>
            </a:lvl1pPr>
          </a:lstStyle>
          <a:p>
            <a:endParaRPr lang="en-US"/>
          </a:p>
        </p:txBody>
      </p:sp>
      <p:sp>
        <p:nvSpPr>
          <p:cNvPr id="4" name="Footer Placeholder 3"/>
          <p:cNvSpPr>
            <a:spLocks noGrp="1"/>
          </p:cNvSpPr>
          <p:nvPr>
            <p:ph type="ftr" sz="quarter" idx="11"/>
          </p:nvPr>
        </p:nvSpPr>
        <p:spPr/>
        <p:txBody>
          <a:bodyPr/>
          <a:lstStyle>
            <a:lvl1pPr>
              <a:defRPr>
                <a:solidFill>
                  <a:srgbClr val="FFFFFF"/>
                </a:solidFill>
              </a:defRPr>
            </a:lvl1pPr>
          </a:lstStyle>
          <a:p>
            <a:r>
              <a:rPr lang="en-US"/>
              <a:t>READY: GLOBAL READINESS FOR MAJOR DISEASE OUTBREAK RESPONSE</a:t>
            </a: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42782948-4DBE-204D-AB9E-B65E067054AE}" type="slidenum">
              <a:rPr lang="en-US" smtClean="0"/>
              <a:pPr/>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285" y="5943600"/>
            <a:ext cx="1524000" cy="457200"/>
          </a:xfrm>
          <a:prstGeom prst="rect">
            <a:avLst/>
          </a:prstGeom>
        </p:spPr>
      </p:pic>
      <p:cxnSp>
        <p:nvCxnSpPr>
          <p:cNvPr id="7" name="Straight Connector 6"/>
          <p:cNvCxnSpPr/>
          <p:nvPr userDrawn="1"/>
        </p:nvCxnSpPr>
        <p:spPr>
          <a:xfrm>
            <a:off x="746760" y="990600"/>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12357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ed/Gray 1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a:t>Click to edit Master text styles</a:t>
            </a:r>
          </a:p>
          <a:p>
            <a:pPr lvl="1"/>
            <a:r>
              <a:rPr lang="en-US"/>
              <a:t>Second level</a:t>
            </a:r>
          </a:p>
        </p:txBody>
      </p:sp>
      <p:sp>
        <p:nvSpPr>
          <p:cNvPr id="8" name="Date Placeholder 3"/>
          <p:cNvSpPr>
            <a:spLocks noGrp="1"/>
          </p:cNvSpPr>
          <p:nvPr>
            <p:ph type="dt" sz="half" idx="2"/>
          </p:nvPr>
        </p:nvSpPr>
        <p:spPr>
          <a:xfrm>
            <a:off x="152400" y="6532475"/>
            <a:ext cx="2133600" cy="161583"/>
          </a:xfrm>
          <a:prstGeom prst="rect">
            <a:avLst/>
          </a:prstGeom>
        </p:spPr>
        <p:txBody>
          <a:bodyPr vert="horz" lIns="91440" tIns="45720" rIns="91440" bIns="45720" rtlCol="0" anchor="ctr">
            <a:spAutoFit/>
          </a:bodyPr>
          <a:lstStyle>
            <a:lvl1pPr algn="l">
              <a:defRPr sz="450" b="0" i="0">
                <a:solidFill>
                  <a:srgbClr val="6C6463"/>
                </a:solidFill>
                <a:latin typeface="Gill Sans MT"/>
                <a:cs typeface="Gill Sans MT"/>
              </a:defRPr>
            </a:lvl1pPr>
          </a:lstStyle>
          <a:p>
            <a:endParaRPr lang="en-US"/>
          </a:p>
        </p:txBody>
      </p:sp>
      <p:sp>
        <p:nvSpPr>
          <p:cNvPr id="9" name="Footer Placeholder 4"/>
          <p:cNvSpPr>
            <a:spLocks noGrp="1"/>
          </p:cNvSpPr>
          <p:nvPr>
            <p:ph type="ftr" sz="quarter" idx="3"/>
          </p:nvPr>
        </p:nvSpPr>
        <p:spPr>
          <a:xfrm>
            <a:off x="3124200" y="6532475"/>
            <a:ext cx="2895600" cy="161583"/>
          </a:xfrm>
          <a:prstGeom prst="rect">
            <a:avLst/>
          </a:prstGeom>
        </p:spPr>
        <p:txBody>
          <a:bodyPr vert="horz" lIns="91440" tIns="45720" rIns="91440" bIns="45720" rtlCol="0" anchor="ctr">
            <a:spAutoFit/>
          </a:bodyPr>
          <a:lstStyle>
            <a:lvl1pPr algn="ctr">
              <a:defRPr sz="450" b="0" i="0">
                <a:solidFill>
                  <a:srgbClr val="6C6463"/>
                </a:solidFill>
                <a:latin typeface="Gill Sans MT"/>
                <a:cs typeface="Gill Sans MT"/>
              </a:defRPr>
            </a:lvl1pPr>
          </a:lstStyle>
          <a:p>
            <a:r>
              <a:rPr lang="en-US"/>
              <a:t>READY: GLOBAL READINESS FOR MAJOR DISEASE OUTBREAK RESPONSE</a:t>
            </a:r>
          </a:p>
        </p:txBody>
      </p:sp>
      <p:sp>
        <p:nvSpPr>
          <p:cNvPr id="10" name="Slide Number Placeholder 5"/>
          <p:cNvSpPr>
            <a:spLocks noGrp="1"/>
          </p:cNvSpPr>
          <p:nvPr>
            <p:ph type="sldNum" sz="quarter" idx="4"/>
          </p:nvPr>
        </p:nvSpPr>
        <p:spPr>
          <a:xfrm>
            <a:off x="6858000" y="6532475"/>
            <a:ext cx="2133600" cy="161583"/>
          </a:xfrm>
          <a:prstGeom prst="rect">
            <a:avLst/>
          </a:prstGeom>
        </p:spPr>
        <p:txBody>
          <a:bodyPr vert="horz" lIns="91440" tIns="45720" rIns="91440" bIns="45720" rtlCol="0" anchor="ctr">
            <a:spAutoFit/>
          </a:bodyPr>
          <a:lstStyle>
            <a:lvl1pPr algn="r">
              <a:defRPr sz="45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1" name="Title 1"/>
          <p:cNvSpPr>
            <a:spLocks noGrp="1"/>
          </p:cNvSpPr>
          <p:nvPr>
            <p:ph type="title" hasCustomPrompt="1"/>
          </p:nvPr>
        </p:nvSpPr>
        <p:spPr>
          <a:xfrm>
            <a:off x="686104" y="956102"/>
            <a:ext cx="7772400" cy="415498"/>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9420598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sz="1200">
                <a:solidFill>
                  <a:srgbClr val="6C6463"/>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sz="1200">
                <a:solidFill>
                  <a:srgbClr val="6C6463"/>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READY: GLOBAL READINESS FOR MAJOR DISEASE OUTBREAK RESPONSE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956102"/>
            <a:ext cx="7772400" cy="415498"/>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582706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d/Gray 1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a:t>Click to edit Master text styles</a:t>
            </a:r>
          </a:p>
          <a:p>
            <a:pPr lvl="1"/>
            <a:r>
              <a:rPr lang="en-US"/>
              <a:t>Second level</a:t>
            </a:r>
          </a:p>
        </p:txBody>
      </p:sp>
      <p:sp>
        <p:nvSpPr>
          <p:cNvPr id="8" name="Date Placeholder 3"/>
          <p:cNvSpPr>
            <a:spLocks noGrp="1"/>
          </p:cNvSpPr>
          <p:nvPr>
            <p:ph type="dt" sz="half" idx="2"/>
          </p:nvPr>
        </p:nvSpPr>
        <p:spPr>
          <a:xfrm>
            <a:off x="152400" y="6532475"/>
            <a:ext cx="2133600" cy="161583"/>
          </a:xfrm>
          <a:prstGeom prst="rect">
            <a:avLst/>
          </a:prstGeom>
        </p:spPr>
        <p:txBody>
          <a:bodyPr vert="horz" lIns="91440" tIns="45720" rIns="91440" bIns="45720" rtlCol="0" anchor="ctr">
            <a:spAutoFit/>
          </a:bodyPr>
          <a:lstStyle>
            <a:lvl1pPr algn="l">
              <a:defRPr sz="450" b="0" i="0">
                <a:solidFill>
                  <a:srgbClr val="6C6463"/>
                </a:solidFill>
                <a:latin typeface="Gill Sans MT"/>
                <a:cs typeface="Gill Sans MT"/>
              </a:defRPr>
            </a:lvl1pPr>
          </a:lstStyle>
          <a:p>
            <a:endParaRPr lang="en-US"/>
          </a:p>
        </p:txBody>
      </p:sp>
      <p:sp>
        <p:nvSpPr>
          <p:cNvPr id="9" name="Footer Placeholder 4"/>
          <p:cNvSpPr>
            <a:spLocks noGrp="1"/>
          </p:cNvSpPr>
          <p:nvPr>
            <p:ph type="ftr" sz="quarter" idx="3"/>
          </p:nvPr>
        </p:nvSpPr>
        <p:spPr>
          <a:xfrm>
            <a:off x="3124200" y="6532475"/>
            <a:ext cx="2895600" cy="161583"/>
          </a:xfrm>
          <a:prstGeom prst="rect">
            <a:avLst/>
          </a:prstGeom>
        </p:spPr>
        <p:txBody>
          <a:bodyPr vert="horz" lIns="91440" tIns="45720" rIns="91440" bIns="45720" rtlCol="0" anchor="ctr">
            <a:spAutoFit/>
          </a:bodyPr>
          <a:lstStyle>
            <a:lvl1pPr algn="ctr">
              <a:defRPr sz="450" b="0" i="0">
                <a:solidFill>
                  <a:srgbClr val="6C6463"/>
                </a:solidFill>
                <a:latin typeface="Gill Sans MT"/>
                <a:cs typeface="Gill Sans MT"/>
              </a:defRPr>
            </a:lvl1pPr>
          </a:lstStyle>
          <a:p>
            <a:r>
              <a:rPr lang="en-US"/>
              <a:t>READY: GLOBAL READINESS FOR MAJOR DISEASE OUTBREAK RESPONSE</a:t>
            </a:r>
          </a:p>
        </p:txBody>
      </p:sp>
      <p:sp>
        <p:nvSpPr>
          <p:cNvPr id="10" name="Slide Number Placeholder 5"/>
          <p:cNvSpPr>
            <a:spLocks noGrp="1"/>
          </p:cNvSpPr>
          <p:nvPr>
            <p:ph type="sldNum" sz="quarter" idx="4"/>
          </p:nvPr>
        </p:nvSpPr>
        <p:spPr>
          <a:xfrm>
            <a:off x="6858000" y="6532475"/>
            <a:ext cx="2133600" cy="161583"/>
          </a:xfrm>
          <a:prstGeom prst="rect">
            <a:avLst/>
          </a:prstGeom>
        </p:spPr>
        <p:txBody>
          <a:bodyPr vert="horz" lIns="91440" tIns="45720" rIns="91440" bIns="45720" rtlCol="0" anchor="ctr">
            <a:spAutoFit/>
          </a:bodyPr>
          <a:lstStyle>
            <a:lvl1pPr algn="r">
              <a:defRPr sz="45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1" name="Title 1"/>
          <p:cNvSpPr>
            <a:spLocks noGrp="1"/>
          </p:cNvSpPr>
          <p:nvPr>
            <p:ph type="title" hasCustomPrompt="1"/>
          </p:nvPr>
        </p:nvSpPr>
        <p:spPr>
          <a:xfrm>
            <a:off x="686104" y="956102"/>
            <a:ext cx="7772400" cy="415498"/>
          </a:xfrm>
        </p:spPr>
        <p:txBody>
          <a:bodyPr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17083628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ed/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2514296" cy="4572000"/>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sz="1200">
                <a:solidFill>
                  <a:srgbClr val="FFFFFF"/>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600200"/>
            <a:ext cx="2514904" cy="4572000"/>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sz="1200">
                <a:solidFill>
                  <a:srgbClr val="FFFFFF"/>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READY: GLOBAL READINESS FOR MAJOR DISEASE OUTBREAK RESPONSE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9" name="Title 1"/>
          <p:cNvSpPr>
            <a:spLocks noGrp="1"/>
          </p:cNvSpPr>
          <p:nvPr>
            <p:ph type="title" hasCustomPrompt="1"/>
          </p:nvPr>
        </p:nvSpPr>
        <p:spPr>
          <a:xfrm>
            <a:off x="686104" y="956102"/>
            <a:ext cx="7772400" cy="415498"/>
          </a:xfrm>
        </p:spPr>
        <p:txBody>
          <a:bodyPr anchor="b" anchorCtr="0">
            <a:spAutoFit/>
          </a:bodyPr>
          <a:lstStyle>
            <a:lvl1pPr>
              <a:defRPr>
                <a:solidFill>
                  <a:srgbClr val="BA0C2F"/>
                </a:solidFill>
              </a:defRPr>
            </a:lvl1pPr>
          </a:lstStyle>
          <a:p>
            <a:r>
              <a:rPr lang="en-US" dirty="0"/>
              <a:t>CLICK TO EDIT MASTER TITLE STYLE</a:t>
            </a:r>
          </a:p>
        </p:txBody>
      </p:sp>
      <p:sp>
        <p:nvSpPr>
          <p:cNvPr id="10" name="Content Placeholder 3"/>
          <p:cNvSpPr>
            <a:spLocks noGrp="1"/>
          </p:cNvSpPr>
          <p:nvPr>
            <p:ph sz="half" idx="13"/>
          </p:nvPr>
        </p:nvSpPr>
        <p:spPr>
          <a:xfrm>
            <a:off x="3314549" y="1600200"/>
            <a:ext cx="2514904" cy="4572000"/>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sz="1200">
                <a:solidFill>
                  <a:srgbClr val="FFFFFF"/>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363852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ed/Gray 1 Content + Bottom Photo">
    <p:bg>
      <p:bgPr>
        <a:solidFill>
          <a:srgbClr val="E7E7E5"/>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3429000"/>
            <a:ext cx="8839200" cy="3276600"/>
          </a:xfrm>
          <a:solidFill>
            <a:schemeClr val="bg1"/>
          </a:solidFill>
        </p:spPr>
        <p:txBody>
          <a:bodyPr>
            <a:norm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900">
                <a:solidFill>
                  <a:srgbClr val="6C6463"/>
                </a:solidFill>
              </a:defRPr>
            </a:lvl1pPr>
          </a:lstStyle>
          <a:p>
            <a:r>
              <a:rPr lang="en-US" dirty="0"/>
              <a:t>ADD PHOTO HERE</a:t>
            </a:r>
          </a:p>
        </p:txBody>
      </p:sp>
      <p:sp>
        <p:nvSpPr>
          <p:cNvPr id="3" name="Content Placeholder 2"/>
          <p:cNvSpPr>
            <a:spLocks noGrp="1"/>
          </p:cNvSpPr>
          <p:nvPr>
            <p:ph idx="1"/>
          </p:nvPr>
        </p:nvSpPr>
        <p:spPr>
          <a:xfrm>
            <a:off x="685800" y="1600200"/>
            <a:ext cx="77724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6532475"/>
            <a:ext cx="2133600" cy="161583"/>
          </a:xfrm>
          <a:prstGeom prst="rect">
            <a:avLst/>
          </a:prstGeom>
        </p:spPr>
        <p:txBody>
          <a:bodyPr vert="horz" lIns="91440" tIns="45720" rIns="91440" bIns="45720" rtlCol="0" anchor="ctr">
            <a:spAutoFit/>
          </a:bodyPr>
          <a:lstStyle>
            <a:lvl1pPr algn="l">
              <a:defRPr sz="450" b="0" i="0">
                <a:solidFill>
                  <a:srgbClr val="FFFFFF"/>
                </a:solidFill>
                <a:latin typeface="Gill Sans MT"/>
                <a:cs typeface="Gill Sans MT"/>
              </a:defRPr>
            </a:lvl1pPr>
          </a:lstStyle>
          <a:p>
            <a:endParaRPr lang="en-US"/>
          </a:p>
        </p:txBody>
      </p:sp>
      <p:sp>
        <p:nvSpPr>
          <p:cNvPr id="10" name="Footer Placeholder 4"/>
          <p:cNvSpPr>
            <a:spLocks noGrp="1"/>
          </p:cNvSpPr>
          <p:nvPr>
            <p:ph type="ftr" sz="quarter" idx="3"/>
          </p:nvPr>
        </p:nvSpPr>
        <p:spPr>
          <a:xfrm>
            <a:off x="3124200" y="6532475"/>
            <a:ext cx="2895600" cy="161583"/>
          </a:xfrm>
          <a:prstGeom prst="rect">
            <a:avLst/>
          </a:prstGeom>
        </p:spPr>
        <p:txBody>
          <a:bodyPr vert="horz" lIns="91440" tIns="45720" rIns="91440" bIns="45720" rtlCol="0" anchor="ctr">
            <a:spAutoFit/>
          </a:bodyPr>
          <a:lstStyle>
            <a:lvl1pPr algn="ctr">
              <a:defRPr sz="450" b="0" i="0">
                <a:solidFill>
                  <a:srgbClr val="FFFFFF"/>
                </a:solidFill>
                <a:latin typeface="Gill Sans MT"/>
                <a:cs typeface="Gill Sans MT"/>
              </a:defRPr>
            </a:lvl1pPr>
          </a:lstStyle>
          <a:p>
            <a:r>
              <a:rPr lang="en-US"/>
              <a:t>READY: GLOBAL READINESS FOR MAJOR DISEASE OUTBREAK RESPONSE</a:t>
            </a:r>
          </a:p>
        </p:txBody>
      </p:sp>
      <p:sp>
        <p:nvSpPr>
          <p:cNvPr id="11" name="Slide Number Placeholder 5"/>
          <p:cNvSpPr>
            <a:spLocks noGrp="1"/>
          </p:cNvSpPr>
          <p:nvPr>
            <p:ph type="sldNum" sz="quarter" idx="4"/>
          </p:nvPr>
        </p:nvSpPr>
        <p:spPr>
          <a:xfrm>
            <a:off x="6858000" y="6532475"/>
            <a:ext cx="2133600" cy="161583"/>
          </a:xfrm>
          <a:prstGeom prst="rect">
            <a:avLst/>
          </a:prstGeom>
        </p:spPr>
        <p:txBody>
          <a:bodyPr vert="horz" lIns="91440" tIns="45720" rIns="91440" bIns="45720" rtlCol="0" anchor="ctr">
            <a:spAutoFit/>
          </a:bodyPr>
          <a:lstStyle>
            <a:lvl1pPr algn="r">
              <a:defRPr sz="45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3" name="Title 1"/>
          <p:cNvSpPr>
            <a:spLocks noGrp="1"/>
          </p:cNvSpPr>
          <p:nvPr>
            <p:ph type="title" hasCustomPrompt="1"/>
          </p:nvPr>
        </p:nvSpPr>
        <p:spPr>
          <a:xfrm>
            <a:off x="686104" y="956102"/>
            <a:ext cx="7772400" cy="415498"/>
          </a:xfrm>
        </p:spPr>
        <p:txBody>
          <a:bodyPr anchor="b" anchorCtr="0">
            <a:spAutoFit/>
          </a:bodyPr>
          <a:lstStyle>
            <a:lvl1pPr>
              <a:defRPr>
                <a:solidFill>
                  <a:srgbClr val="BA0C2F"/>
                </a:solidFill>
              </a:defRPr>
            </a:lvl1pPr>
          </a:lstStyle>
          <a:p>
            <a:r>
              <a:rPr lang="en-US" dirty="0"/>
              <a:t>CLICK TO EDIT MASTER TITLE STYLE</a:t>
            </a:r>
          </a:p>
        </p:txBody>
      </p:sp>
      <p:sp>
        <p:nvSpPr>
          <p:cNvPr id="14" name="Text Placeholder 4"/>
          <p:cNvSpPr>
            <a:spLocks noGrp="1"/>
          </p:cNvSpPr>
          <p:nvPr>
            <p:ph type="body" sz="quarter" idx="12" hasCustomPrompt="1"/>
          </p:nvPr>
        </p:nvSpPr>
        <p:spPr>
          <a:xfrm rot="16200000">
            <a:off x="7527667" y="4719808"/>
            <a:ext cx="2743200" cy="161583"/>
          </a:xfrm>
        </p:spPr>
        <p:txBody>
          <a:bodyPr>
            <a:spAutoFit/>
          </a:bodyPr>
          <a:lstStyle>
            <a:lvl1pPr marL="0" indent="0" algn="r">
              <a:buNone/>
              <a:defRPr sz="450" baseline="0">
                <a:solidFill>
                  <a:srgbClr val="FFFFFF"/>
                </a:solidFill>
              </a:defRPr>
            </a:lvl1pPr>
            <a:lvl2pPr marL="172640" indent="0">
              <a:buNone/>
              <a:defRPr sz="1350">
                <a:solidFill>
                  <a:schemeClr val="bg1"/>
                </a:solidFill>
              </a:defRPr>
            </a:lvl2pPr>
            <a:lvl3pPr marL="345281" indent="0">
              <a:buNone/>
              <a:defRPr sz="1200">
                <a:solidFill>
                  <a:schemeClr val="bg1"/>
                </a:solidFill>
              </a:defRPr>
            </a:lvl3pPr>
            <a:lvl4pPr marL="513159" indent="0">
              <a:buNone/>
              <a:defRPr sz="1050">
                <a:solidFill>
                  <a:schemeClr val="bg1"/>
                </a:solidFill>
              </a:defRPr>
            </a:lvl4pPr>
            <a:lvl5pPr marL="769144" indent="0">
              <a:buNone/>
              <a:defRPr sz="900">
                <a:solidFill>
                  <a:schemeClr val="bg1"/>
                </a:solidFill>
              </a:defRPr>
            </a:lvl5pPr>
          </a:lstStyle>
          <a:p>
            <a:pPr lvl="0"/>
            <a:r>
              <a:rPr lang="en-US" dirty="0"/>
              <a:t>ADD PHOTO CREDIT HERE</a:t>
            </a:r>
          </a:p>
        </p:txBody>
      </p:sp>
    </p:spTree>
    <p:extLst>
      <p:ext uri="{BB962C8B-B14F-4D97-AF65-F5344CB8AC3E}">
        <p14:creationId xmlns:p14="http://schemas.microsoft.com/office/powerpoint/2010/main" val="35814423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ed/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2400"/>
            <a:ext cx="4419600" cy="6553200"/>
          </a:xfrm>
          <a:solidFill>
            <a:srgbClr val="FFFFFF"/>
          </a:solidFill>
        </p:spPr>
        <p:txBody>
          <a:bodyPr>
            <a:norm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9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32475"/>
            <a:ext cx="2133600" cy="161583"/>
          </a:xfrm>
          <a:prstGeom prst="rect">
            <a:avLst/>
          </a:prstGeom>
        </p:spPr>
        <p:txBody>
          <a:bodyPr vert="horz" lIns="91440" tIns="45720" rIns="91440" bIns="45720" rtlCol="0" anchor="ctr">
            <a:spAutoFit/>
          </a:bodyPr>
          <a:lstStyle>
            <a:lvl1pPr algn="l">
              <a:defRPr sz="450" b="0" i="0">
                <a:solidFill>
                  <a:srgbClr val="6C6463"/>
                </a:solidFill>
                <a:latin typeface="Gill Sans MT"/>
                <a:cs typeface="Gill Sans MT"/>
              </a:defRPr>
            </a:lvl1pPr>
          </a:lstStyle>
          <a:p>
            <a:endParaRPr lang="en-US"/>
          </a:p>
        </p:txBody>
      </p:sp>
      <p:sp>
        <p:nvSpPr>
          <p:cNvPr id="11" name="Slide Number Placeholder 5"/>
          <p:cNvSpPr>
            <a:spLocks noGrp="1"/>
          </p:cNvSpPr>
          <p:nvPr>
            <p:ph type="sldNum" sz="quarter" idx="4"/>
          </p:nvPr>
        </p:nvSpPr>
        <p:spPr>
          <a:xfrm>
            <a:off x="6858000" y="6532475"/>
            <a:ext cx="2133600" cy="161583"/>
          </a:xfrm>
          <a:prstGeom prst="rect">
            <a:avLst/>
          </a:prstGeom>
        </p:spPr>
        <p:txBody>
          <a:bodyPr vert="horz" lIns="91440" tIns="45720" rIns="91440" bIns="45720" rtlCol="0" anchor="ctr">
            <a:spAutoFit/>
          </a:bodyPr>
          <a:lstStyle>
            <a:lvl1pPr algn="r">
              <a:defRPr sz="45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2057402"/>
            <a:ext cx="3657600" cy="4114799"/>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itle 1"/>
          <p:cNvSpPr>
            <a:spLocks noGrp="1"/>
          </p:cNvSpPr>
          <p:nvPr>
            <p:ph type="title" hasCustomPrompt="1"/>
          </p:nvPr>
        </p:nvSpPr>
        <p:spPr>
          <a:xfrm>
            <a:off x="685801" y="1059429"/>
            <a:ext cx="3657296" cy="738664"/>
          </a:xfrm>
        </p:spPr>
        <p:txBody>
          <a:bodyPr wrap="square" anchor="b" anchorCtr="0">
            <a:spAutoFit/>
          </a:bodyPr>
          <a:lstStyle>
            <a:lvl1pPr>
              <a:defRPr>
                <a:solidFill>
                  <a:srgbClr val="BA0C2F"/>
                </a:solidFill>
              </a:defRPr>
            </a:lvl1pPr>
          </a:lstStyle>
          <a:p>
            <a:r>
              <a:rPr lang="en-US" dirty="0"/>
              <a:t>CLICK TO EDIT MASTER TITLE STYLE</a:t>
            </a:r>
          </a:p>
        </p:txBody>
      </p:sp>
      <p:sp>
        <p:nvSpPr>
          <p:cNvPr id="13" name="Text Placeholder 4"/>
          <p:cNvSpPr>
            <a:spLocks noGrp="1"/>
          </p:cNvSpPr>
          <p:nvPr>
            <p:ph type="body" sz="quarter" idx="12" hasCustomPrompt="1"/>
          </p:nvPr>
        </p:nvSpPr>
        <p:spPr>
          <a:xfrm rot="16200000">
            <a:off x="7527667" y="1443208"/>
            <a:ext cx="2743200" cy="161583"/>
          </a:xfrm>
        </p:spPr>
        <p:txBody>
          <a:bodyPr>
            <a:spAutoFit/>
          </a:bodyPr>
          <a:lstStyle>
            <a:lvl1pPr marL="0" indent="0" algn="r">
              <a:buNone/>
              <a:defRPr sz="450" baseline="0">
                <a:solidFill>
                  <a:srgbClr val="FFFFFF"/>
                </a:solidFill>
              </a:defRPr>
            </a:lvl1pPr>
            <a:lvl2pPr marL="172640" indent="0">
              <a:buNone/>
              <a:defRPr sz="1350">
                <a:solidFill>
                  <a:schemeClr val="bg1"/>
                </a:solidFill>
              </a:defRPr>
            </a:lvl2pPr>
            <a:lvl3pPr marL="345281" indent="0">
              <a:buNone/>
              <a:defRPr sz="1200">
                <a:solidFill>
                  <a:schemeClr val="bg1"/>
                </a:solidFill>
              </a:defRPr>
            </a:lvl3pPr>
            <a:lvl4pPr marL="513159" indent="0">
              <a:buNone/>
              <a:defRPr sz="1050">
                <a:solidFill>
                  <a:schemeClr val="bg1"/>
                </a:solidFill>
              </a:defRPr>
            </a:lvl4pPr>
            <a:lvl5pPr marL="769144" indent="0">
              <a:buNone/>
              <a:defRPr sz="900">
                <a:solidFill>
                  <a:schemeClr val="bg1"/>
                </a:solidFill>
              </a:defRPr>
            </a:lvl5pPr>
          </a:lstStyle>
          <a:p>
            <a:pPr lvl="0"/>
            <a:r>
              <a:rPr lang="en-US" dirty="0"/>
              <a:t>ADD PHOTO CREDIT HERE</a:t>
            </a:r>
          </a:p>
        </p:txBody>
      </p:sp>
    </p:spTree>
    <p:extLst>
      <p:ext uri="{BB962C8B-B14F-4D97-AF65-F5344CB8AC3E}">
        <p14:creationId xmlns:p14="http://schemas.microsoft.com/office/powerpoint/2010/main" val="23849977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Red/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2400"/>
            <a:ext cx="4419600" cy="6553200"/>
          </a:xfrm>
          <a:solidFill>
            <a:srgbClr val="FFFFFF"/>
          </a:solidFill>
        </p:spPr>
        <p:txBody>
          <a:bodyPr>
            <a:norm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9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32475"/>
            <a:ext cx="2133600" cy="161583"/>
          </a:xfrm>
          <a:prstGeom prst="rect">
            <a:avLst/>
          </a:prstGeom>
        </p:spPr>
        <p:txBody>
          <a:bodyPr vert="horz" lIns="91440" tIns="45720" rIns="91440" bIns="45720" rtlCol="0" anchor="ctr">
            <a:spAutoFit/>
          </a:bodyPr>
          <a:lstStyle>
            <a:lvl1pPr algn="l">
              <a:defRPr sz="450" b="0" i="0">
                <a:solidFill>
                  <a:schemeClr val="bg1"/>
                </a:solidFill>
                <a:latin typeface="Gill Sans MT"/>
                <a:cs typeface="Gill Sans MT"/>
              </a:defRPr>
            </a:lvl1pPr>
          </a:lstStyle>
          <a:p>
            <a:endParaRPr lang="en-US"/>
          </a:p>
        </p:txBody>
      </p:sp>
      <p:sp>
        <p:nvSpPr>
          <p:cNvPr id="11" name="Slide Number Placeholder 5"/>
          <p:cNvSpPr>
            <a:spLocks noGrp="1"/>
          </p:cNvSpPr>
          <p:nvPr>
            <p:ph type="sldNum" sz="quarter" idx="4"/>
          </p:nvPr>
        </p:nvSpPr>
        <p:spPr>
          <a:xfrm>
            <a:off x="6858000" y="6532475"/>
            <a:ext cx="2133600" cy="161583"/>
          </a:xfrm>
          <a:prstGeom prst="rect">
            <a:avLst/>
          </a:prstGeom>
        </p:spPr>
        <p:txBody>
          <a:bodyPr vert="horz" lIns="91440" tIns="45720" rIns="91440" bIns="45720" rtlCol="0" anchor="ctr">
            <a:spAutoFit/>
          </a:bodyPr>
          <a:lstStyle>
            <a:lvl1pPr algn="r">
              <a:defRPr sz="45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108067" y="1443208"/>
            <a:ext cx="2743200" cy="161583"/>
          </a:xfrm>
        </p:spPr>
        <p:txBody>
          <a:bodyPr>
            <a:spAutoFit/>
          </a:bodyPr>
          <a:lstStyle>
            <a:lvl1pPr marL="0" indent="0" algn="r">
              <a:buNone/>
              <a:defRPr sz="450" baseline="0">
                <a:solidFill>
                  <a:srgbClr val="FFFFFF"/>
                </a:solidFill>
              </a:defRPr>
            </a:lvl1pPr>
            <a:lvl2pPr marL="172640" indent="0">
              <a:buNone/>
              <a:defRPr sz="1350">
                <a:solidFill>
                  <a:schemeClr val="bg1"/>
                </a:solidFill>
              </a:defRPr>
            </a:lvl2pPr>
            <a:lvl3pPr marL="345281" indent="0">
              <a:buNone/>
              <a:defRPr sz="1200">
                <a:solidFill>
                  <a:schemeClr val="bg1"/>
                </a:solidFill>
              </a:defRPr>
            </a:lvl3pPr>
            <a:lvl4pPr marL="513159" indent="0">
              <a:buNone/>
              <a:defRPr sz="1050">
                <a:solidFill>
                  <a:schemeClr val="bg1"/>
                </a:solidFill>
              </a:defRPr>
            </a:lvl4pPr>
            <a:lvl5pPr marL="769144" indent="0">
              <a:buNone/>
              <a:defRPr sz="9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4" y="3079523"/>
            <a:ext cx="3885896" cy="738664"/>
          </a:xfrm>
        </p:spPr>
        <p:txBody>
          <a:bodyPr wrap="square" anchor="ctr"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22608231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Red/White 1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a:t>Click to edit Master text styles</a:t>
            </a:r>
          </a:p>
          <a:p>
            <a:pPr lvl="1"/>
            <a:r>
              <a:rPr lang="en-US"/>
              <a:t>Second level</a:t>
            </a:r>
          </a:p>
        </p:txBody>
      </p:sp>
      <p:sp>
        <p:nvSpPr>
          <p:cNvPr id="8" name="Date Placeholder 3"/>
          <p:cNvSpPr>
            <a:spLocks noGrp="1"/>
          </p:cNvSpPr>
          <p:nvPr>
            <p:ph type="dt" sz="half" idx="2"/>
          </p:nvPr>
        </p:nvSpPr>
        <p:spPr>
          <a:xfrm>
            <a:off x="152400" y="6532475"/>
            <a:ext cx="2133600" cy="161583"/>
          </a:xfrm>
          <a:prstGeom prst="rect">
            <a:avLst/>
          </a:prstGeom>
        </p:spPr>
        <p:txBody>
          <a:bodyPr vert="horz" lIns="91440" tIns="45720" rIns="91440" bIns="45720" rtlCol="0" anchor="ctr">
            <a:spAutoFit/>
          </a:bodyPr>
          <a:lstStyle>
            <a:lvl1pPr algn="l">
              <a:defRPr sz="450" b="0" i="0">
                <a:solidFill>
                  <a:srgbClr val="6C6463"/>
                </a:solidFill>
                <a:latin typeface="Gill Sans MT"/>
                <a:cs typeface="Gill Sans MT"/>
              </a:defRPr>
            </a:lvl1pPr>
          </a:lstStyle>
          <a:p>
            <a:endParaRPr lang="en-US"/>
          </a:p>
        </p:txBody>
      </p:sp>
      <p:sp>
        <p:nvSpPr>
          <p:cNvPr id="9" name="Footer Placeholder 4"/>
          <p:cNvSpPr>
            <a:spLocks noGrp="1"/>
          </p:cNvSpPr>
          <p:nvPr>
            <p:ph type="ftr" sz="quarter" idx="3"/>
          </p:nvPr>
        </p:nvSpPr>
        <p:spPr>
          <a:xfrm>
            <a:off x="3124200" y="6532475"/>
            <a:ext cx="2895600" cy="161583"/>
          </a:xfrm>
          <a:prstGeom prst="rect">
            <a:avLst/>
          </a:prstGeom>
        </p:spPr>
        <p:txBody>
          <a:bodyPr vert="horz" lIns="91440" tIns="45720" rIns="91440" bIns="45720" rtlCol="0" anchor="ctr">
            <a:spAutoFit/>
          </a:bodyPr>
          <a:lstStyle>
            <a:lvl1pPr algn="ctr">
              <a:defRPr sz="450" b="0" i="0">
                <a:solidFill>
                  <a:srgbClr val="6C6463"/>
                </a:solidFill>
                <a:latin typeface="Gill Sans MT"/>
                <a:cs typeface="Gill Sans MT"/>
              </a:defRPr>
            </a:lvl1pPr>
          </a:lstStyle>
          <a:p>
            <a:r>
              <a:rPr lang="en-US"/>
              <a:t>READY: GLOBAL READINESS FOR MAJOR DISEASE OUTBREAK RESPONSE</a:t>
            </a:r>
          </a:p>
        </p:txBody>
      </p:sp>
      <p:sp>
        <p:nvSpPr>
          <p:cNvPr id="10" name="Slide Number Placeholder 5"/>
          <p:cNvSpPr>
            <a:spLocks noGrp="1"/>
          </p:cNvSpPr>
          <p:nvPr>
            <p:ph type="sldNum" sz="quarter" idx="4"/>
          </p:nvPr>
        </p:nvSpPr>
        <p:spPr>
          <a:xfrm>
            <a:off x="6858000" y="6532475"/>
            <a:ext cx="2133600" cy="161583"/>
          </a:xfrm>
          <a:prstGeom prst="rect">
            <a:avLst/>
          </a:prstGeom>
        </p:spPr>
        <p:txBody>
          <a:bodyPr vert="horz" lIns="91440" tIns="45720" rIns="91440" bIns="45720" rtlCol="0" anchor="ctr">
            <a:spAutoFit/>
          </a:bodyPr>
          <a:lstStyle>
            <a:lvl1pPr algn="r">
              <a:defRPr sz="45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1" name="Title 1"/>
          <p:cNvSpPr>
            <a:spLocks noGrp="1"/>
          </p:cNvSpPr>
          <p:nvPr>
            <p:ph type="title" hasCustomPrompt="1"/>
          </p:nvPr>
        </p:nvSpPr>
        <p:spPr>
          <a:xfrm>
            <a:off x="686104" y="956102"/>
            <a:ext cx="7772400" cy="415498"/>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3626234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ed/White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sz="1200">
                <a:solidFill>
                  <a:srgbClr val="6C6463"/>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sz="1200">
                <a:solidFill>
                  <a:srgbClr val="6C6463"/>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READY: GLOBAL READINESS FOR MAJOR DISEASE OUTBREAK RESPONSE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956102"/>
            <a:ext cx="7772400" cy="415498"/>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8865074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ed/White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2514296" cy="4572000"/>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sz="1200">
                <a:solidFill>
                  <a:srgbClr val="FFFFFF"/>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600200"/>
            <a:ext cx="2514904" cy="4572000"/>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sz="1200">
                <a:solidFill>
                  <a:srgbClr val="FFFFFF"/>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READY: GLOBAL READINESS FOR MAJOR DISEASE OUTBREAK RESPONSE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9" name="Title 1"/>
          <p:cNvSpPr>
            <a:spLocks noGrp="1"/>
          </p:cNvSpPr>
          <p:nvPr>
            <p:ph type="title" hasCustomPrompt="1"/>
          </p:nvPr>
        </p:nvSpPr>
        <p:spPr>
          <a:xfrm>
            <a:off x="686104" y="956102"/>
            <a:ext cx="7772400" cy="415498"/>
          </a:xfrm>
        </p:spPr>
        <p:txBody>
          <a:bodyPr anchor="b" anchorCtr="0">
            <a:spAutoFit/>
          </a:bodyPr>
          <a:lstStyle>
            <a:lvl1pPr>
              <a:defRPr>
                <a:solidFill>
                  <a:srgbClr val="BA0C2F"/>
                </a:solidFill>
              </a:defRPr>
            </a:lvl1pPr>
          </a:lstStyle>
          <a:p>
            <a:r>
              <a:rPr lang="en-US" dirty="0"/>
              <a:t>CLICK TO EDIT MASTER TITLE STYLE</a:t>
            </a:r>
          </a:p>
        </p:txBody>
      </p:sp>
      <p:sp>
        <p:nvSpPr>
          <p:cNvPr id="10" name="Content Placeholder 3"/>
          <p:cNvSpPr>
            <a:spLocks noGrp="1"/>
          </p:cNvSpPr>
          <p:nvPr>
            <p:ph sz="half" idx="13"/>
          </p:nvPr>
        </p:nvSpPr>
        <p:spPr>
          <a:xfrm>
            <a:off x="3314549" y="1600200"/>
            <a:ext cx="2514904" cy="4572000"/>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sz="1200">
                <a:solidFill>
                  <a:srgbClr val="FFFFFF"/>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095676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ed/White 1 Content + Bottom Photo">
    <p:bg>
      <p:bgPr>
        <a:solidFill>
          <a:schemeClr val="bg1"/>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3429000"/>
            <a:ext cx="8839200" cy="3276600"/>
          </a:xfrm>
          <a:solidFill>
            <a:srgbClr val="E7E7E5"/>
          </a:solidFill>
        </p:spPr>
        <p:txBody>
          <a:bodyPr>
            <a:norm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900">
                <a:solidFill>
                  <a:srgbClr val="6C6463"/>
                </a:solidFill>
              </a:defRPr>
            </a:lvl1pPr>
          </a:lstStyle>
          <a:p>
            <a:r>
              <a:rPr lang="en-US" dirty="0"/>
              <a:t>ADD PHOTO HERE</a:t>
            </a:r>
          </a:p>
        </p:txBody>
      </p:sp>
      <p:sp>
        <p:nvSpPr>
          <p:cNvPr id="3" name="Content Placeholder 2"/>
          <p:cNvSpPr>
            <a:spLocks noGrp="1"/>
          </p:cNvSpPr>
          <p:nvPr>
            <p:ph idx="1"/>
          </p:nvPr>
        </p:nvSpPr>
        <p:spPr>
          <a:xfrm>
            <a:off x="685800" y="1600200"/>
            <a:ext cx="77724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6532475"/>
            <a:ext cx="2133600" cy="161583"/>
          </a:xfrm>
          <a:prstGeom prst="rect">
            <a:avLst/>
          </a:prstGeom>
        </p:spPr>
        <p:txBody>
          <a:bodyPr vert="horz" lIns="91440" tIns="45720" rIns="91440" bIns="45720" rtlCol="0" anchor="ctr">
            <a:spAutoFit/>
          </a:bodyPr>
          <a:lstStyle>
            <a:lvl1pPr algn="l">
              <a:defRPr sz="450" b="0" i="0">
                <a:solidFill>
                  <a:srgbClr val="FFFFFF"/>
                </a:solidFill>
                <a:latin typeface="Gill Sans MT"/>
                <a:cs typeface="Gill Sans MT"/>
              </a:defRPr>
            </a:lvl1pPr>
          </a:lstStyle>
          <a:p>
            <a:endParaRPr lang="en-US"/>
          </a:p>
        </p:txBody>
      </p:sp>
      <p:sp>
        <p:nvSpPr>
          <p:cNvPr id="10" name="Footer Placeholder 4"/>
          <p:cNvSpPr>
            <a:spLocks noGrp="1"/>
          </p:cNvSpPr>
          <p:nvPr>
            <p:ph type="ftr" sz="quarter" idx="3"/>
          </p:nvPr>
        </p:nvSpPr>
        <p:spPr>
          <a:xfrm>
            <a:off x="3124200" y="6532475"/>
            <a:ext cx="2895600" cy="161583"/>
          </a:xfrm>
          <a:prstGeom prst="rect">
            <a:avLst/>
          </a:prstGeom>
        </p:spPr>
        <p:txBody>
          <a:bodyPr vert="horz" lIns="91440" tIns="45720" rIns="91440" bIns="45720" rtlCol="0" anchor="ctr">
            <a:spAutoFit/>
          </a:bodyPr>
          <a:lstStyle>
            <a:lvl1pPr algn="ctr">
              <a:defRPr sz="450" b="0" i="0">
                <a:solidFill>
                  <a:srgbClr val="FFFFFF"/>
                </a:solidFill>
                <a:latin typeface="Gill Sans MT"/>
                <a:cs typeface="Gill Sans MT"/>
              </a:defRPr>
            </a:lvl1pPr>
          </a:lstStyle>
          <a:p>
            <a:r>
              <a:rPr lang="en-US"/>
              <a:t>READY: GLOBAL READINESS FOR MAJOR DISEASE OUTBREAK RESPONSE</a:t>
            </a:r>
          </a:p>
        </p:txBody>
      </p:sp>
      <p:sp>
        <p:nvSpPr>
          <p:cNvPr id="11" name="Slide Number Placeholder 5"/>
          <p:cNvSpPr>
            <a:spLocks noGrp="1"/>
          </p:cNvSpPr>
          <p:nvPr>
            <p:ph type="sldNum" sz="quarter" idx="4"/>
          </p:nvPr>
        </p:nvSpPr>
        <p:spPr>
          <a:xfrm>
            <a:off x="6858000" y="6532475"/>
            <a:ext cx="2133600" cy="161583"/>
          </a:xfrm>
          <a:prstGeom prst="rect">
            <a:avLst/>
          </a:prstGeom>
        </p:spPr>
        <p:txBody>
          <a:bodyPr vert="horz" lIns="91440" tIns="45720" rIns="91440" bIns="45720" rtlCol="0" anchor="ctr">
            <a:spAutoFit/>
          </a:bodyPr>
          <a:lstStyle>
            <a:lvl1pPr algn="r">
              <a:defRPr sz="45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3" name="Title 1"/>
          <p:cNvSpPr>
            <a:spLocks noGrp="1"/>
          </p:cNvSpPr>
          <p:nvPr>
            <p:ph type="title" hasCustomPrompt="1"/>
          </p:nvPr>
        </p:nvSpPr>
        <p:spPr>
          <a:xfrm>
            <a:off x="686104" y="956102"/>
            <a:ext cx="7772400" cy="415498"/>
          </a:xfrm>
        </p:spPr>
        <p:txBody>
          <a:bodyPr anchor="b" anchorCtr="0">
            <a:spAutoFit/>
          </a:bodyPr>
          <a:lstStyle>
            <a:lvl1pPr>
              <a:defRPr>
                <a:solidFill>
                  <a:srgbClr val="BA0C2F"/>
                </a:solidFill>
              </a:defRPr>
            </a:lvl1pPr>
          </a:lstStyle>
          <a:p>
            <a:r>
              <a:rPr lang="en-US" dirty="0"/>
              <a:t>CLICK TO EDIT MASTER TITLE STYLE</a:t>
            </a:r>
          </a:p>
        </p:txBody>
      </p:sp>
      <p:sp>
        <p:nvSpPr>
          <p:cNvPr id="14" name="Text Placeholder 4"/>
          <p:cNvSpPr>
            <a:spLocks noGrp="1"/>
          </p:cNvSpPr>
          <p:nvPr>
            <p:ph type="body" sz="quarter" idx="12" hasCustomPrompt="1"/>
          </p:nvPr>
        </p:nvSpPr>
        <p:spPr>
          <a:xfrm rot="16200000">
            <a:off x="7527667" y="4719808"/>
            <a:ext cx="2743200" cy="161583"/>
          </a:xfrm>
        </p:spPr>
        <p:txBody>
          <a:bodyPr>
            <a:spAutoFit/>
          </a:bodyPr>
          <a:lstStyle>
            <a:lvl1pPr marL="0" indent="0" algn="r">
              <a:buNone/>
              <a:defRPr sz="450" baseline="0">
                <a:solidFill>
                  <a:srgbClr val="FFFFFF"/>
                </a:solidFill>
              </a:defRPr>
            </a:lvl1pPr>
            <a:lvl2pPr marL="172640" indent="0">
              <a:buNone/>
              <a:defRPr sz="1350">
                <a:solidFill>
                  <a:schemeClr val="bg1"/>
                </a:solidFill>
              </a:defRPr>
            </a:lvl2pPr>
            <a:lvl3pPr marL="345281" indent="0">
              <a:buNone/>
              <a:defRPr sz="1200">
                <a:solidFill>
                  <a:schemeClr val="bg1"/>
                </a:solidFill>
              </a:defRPr>
            </a:lvl3pPr>
            <a:lvl4pPr marL="513159" indent="0">
              <a:buNone/>
              <a:defRPr sz="1050">
                <a:solidFill>
                  <a:schemeClr val="bg1"/>
                </a:solidFill>
              </a:defRPr>
            </a:lvl4pPr>
            <a:lvl5pPr marL="769144" indent="0">
              <a:buNone/>
              <a:defRPr sz="900">
                <a:solidFill>
                  <a:schemeClr val="bg1"/>
                </a:solidFill>
              </a:defRPr>
            </a:lvl5pPr>
          </a:lstStyle>
          <a:p>
            <a:pPr lvl="0"/>
            <a:r>
              <a:rPr lang="en-US" dirty="0"/>
              <a:t>ADD PHOTO CREDIT HERE</a:t>
            </a:r>
          </a:p>
        </p:txBody>
      </p:sp>
    </p:spTree>
    <p:extLst>
      <p:ext uri="{BB962C8B-B14F-4D97-AF65-F5344CB8AC3E}">
        <p14:creationId xmlns:p14="http://schemas.microsoft.com/office/powerpoint/2010/main" val="32893794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ed/White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2400"/>
            <a:ext cx="4419600" cy="6553200"/>
          </a:xfrm>
          <a:solidFill>
            <a:srgbClr val="E7E7E5"/>
          </a:solidFill>
        </p:spPr>
        <p:txBody>
          <a:bodyPr>
            <a:norm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9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32475"/>
            <a:ext cx="2133600" cy="161583"/>
          </a:xfrm>
          <a:prstGeom prst="rect">
            <a:avLst/>
          </a:prstGeom>
        </p:spPr>
        <p:txBody>
          <a:bodyPr vert="horz" lIns="91440" tIns="45720" rIns="91440" bIns="45720" rtlCol="0" anchor="ctr">
            <a:spAutoFit/>
          </a:bodyPr>
          <a:lstStyle>
            <a:lvl1pPr algn="l">
              <a:defRPr sz="450" b="0" i="0">
                <a:solidFill>
                  <a:srgbClr val="6C6463"/>
                </a:solidFill>
                <a:latin typeface="Gill Sans MT"/>
                <a:cs typeface="Gill Sans MT"/>
              </a:defRPr>
            </a:lvl1pPr>
          </a:lstStyle>
          <a:p>
            <a:endParaRPr lang="en-US"/>
          </a:p>
        </p:txBody>
      </p:sp>
      <p:sp>
        <p:nvSpPr>
          <p:cNvPr id="11" name="Slide Number Placeholder 5"/>
          <p:cNvSpPr>
            <a:spLocks noGrp="1"/>
          </p:cNvSpPr>
          <p:nvPr>
            <p:ph type="sldNum" sz="quarter" idx="4"/>
          </p:nvPr>
        </p:nvSpPr>
        <p:spPr>
          <a:xfrm>
            <a:off x="6858000" y="6532475"/>
            <a:ext cx="2133600" cy="161583"/>
          </a:xfrm>
          <a:prstGeom prst="rect">
            <a:avLst/>
          </a:prstGeom>
        </p:spPr>
        <p:txBody>
          <a:bodyPr vert="horz" lIns="91440" tIns="45720" rIns="91440" bIns="45720" rtlCol="0" anchor="ctr">
            <a:spAutoFit/>
          </a:bodyPr>
          <a:lstStyle>
            <a:lvl1pPr algn="r">
              <a:defRPr sz="45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2057402"/>
            <a:ext cx="3657600" cy="4114799"/>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itle 1"/>
          <p:cNvSpPr>
            <a:spLocks noGrp="1"/>
          </p:cNvSpPr>
          <p:nvPr>
            <p:ph type="title" hasCustomPrompt="1"/>
          </p:nvPr>
        </p:nvSpPr>
        <p:spPr>
          <a:xfrm>
            <a:off x="685801" y="1059429"/>
            <a:ext cx="3657296" cy="738664"/>
          </a:xfrm>
        </p:spPr>
        <p:txBody>
          <a:bodyPr wrap="square" anchor="b" anchorCtr="0">
            <a:spAutoFit/>
          </a:bodyPr>
          <a:lstStyle>
            <a:lvl1pPr>
              <a:defRPr>
                <a:solidFill>
                  <a:srgbClr val="BA0C2F"/>
                </a:solidFill>
              </a:defRPr>
            </a:lvl1pPr>
          </a:lstStyle>
          <a:p>
            <a:r>
              <a:rPr lang="en-US" dirty="0"/>
              <a:t>CLICK TO EDIT MASTER TITLE STYLE</a:t>
            </a:r>
          </a:p>
        </p:txBody>
      </p:sp>
      <p:sp>
        <p:nvSpPr>
          <p:cNvPr id="13" name="Text Placeholder 4"/>
          <p:cNvSpPr>
            <a:spLocks noGrp="1"/>
          </p:cNvSpPr>
          <p:nvPr>
            <p:ph type="body" sz="quarter" idx="12" hasCustomPrompt="1"/>
          </p:nvPr>
        </p:nvSpPr>
        <p:spPr>
          <a:xfrm rot="16200000">
            <a:off x="7527667" y="1443208"/>
            <a:ext cx="2743200" cy="161583"/>
          </a:xfrm>
        </p:spPr>
        <p:txBody>
          <a:bodyPr>
            <a:spAutoFit/>
          </a:bodyPr>
          <a:lstStyle>
            <a:lvl1pPr marL="0" indent="0" algn="r">
              <a:buNone/>
              <a:defRPr sz="450" baseline="0">
                <a:solidFill>
                  <a:srgbClr val="FFFFFF"/>
                </a:solidFill>
              </a:defRPr>
            </a:lvl1pPr>
            <a:lvl2pPr marL="172640" indent="0">
              <a:buNone/>
              <a:defRPr sz="1350">
                <a:solidFill>
                  <a:schemeClr val="bg1"/>
                </a:solidFill>
              </a:defRPr>
            </a:lvl2pPr>
            <a:lvl3pPr marL="345281" indent="0">
              <a:buNone/>
              <a:defRPr sz="1200">
                <a:solidFill>
                  <a:schemeClr val="bg1"/>
                </a:solidFill>
              </a:defRPr>
            </a:lvl3pPr>
            <a:lvl4pPr marL="513159" indent="0">
              <a:buNone/>
              <a:defRPr sz="1050">
                <a:solidFill>
                  <a:schemeClr val="bg1"/>
                </a:solidFill>
              </a:defRPr>
            </a:lvl4pPr>
            <a:lvl5pPr marL="769144" indent="0">
              <a:buNone/>
              <a:defRPr sz="900">
                <a:solidFill>
                  <a:schemeClr val="bg1"/>
                </a:solidFill>
              </a:defRPr>
            </a:lvl5pPr>
          </a:lstStyle>
          <a:p>
            <a:pPr lvl="0"/>
            <a:r>
              <a:rPr lang="en-US" dirty="0"/>
              <a:t>ADD PHOTO CREDIT HERE</a:t>
            </a:r>
          </a:p>
        </p:txBody>
      </p:sp>
    </p:spTree>
    <p:extLst>
      <p:ext uri="{BB962C8B-B14F-4D97-AF65-F5344CB8AC3E}">
        <p14:creationId xmlns:p14="http://schemas.microsoft.com/office/powerpoint/2010/main" val="9166024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Red/White Title Only">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2400"/>
            <a:ext cx="4419600" cy="6553200"/>
          </a:xfrm>
          <a:solidFill>
            <a:srgbClr val="E7E7E5"/>
          </a:solidFill>
        </p:spPr>
        <p:txBody>
          <a:bodyPr>
            <a:norm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9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32475"/>
            <a:ext cx="2133600" cy="161583"/>
          </a:xfrm>
          <a:prstGeom prst="rect">
            <a:avLst/>
          </a:prstGeom>
        </p:spPr>
        <p:txBody>
          <a:bodyPr vert="horz" lIns="91440" tIns="45720" rIns="91440" bIns="45720" rtlCol="0" anchor="ctr">
            <a:spAutoFit/>
          </a:bodyPr>
          <a:lstStyle>
            <a:lvl1pPr algn="l">
              <a:defRPr sz="450" b="0" i="0">
                <a:solidFill>
                  <a:schemeClr val="bg1"/>
                </a:solidFill>
                <a:latin typeface="Gill Sans MT"/>
                <a:cs typeface="Gill Sans MT"/>
              </a:defRPr>
            </a:lvl1pPr>
          </a:lstStyle>
          <a:p>
            <a:endParaRPr lang="en-US"/>
          </a:p>
        </p:txBody>
      </p:sp>
      <p:sp>
        <p:nvSpPr>
          <p:cNvPr id="11" name="Slide Number Placeholder 5"/>
          <p:cNvSpPr>
            <a:spLocks noGrp="1"/>
          </p:cNvSpPr>
          <p:nvPr>
            <p:ph type="sldNum" sz="quarter" idx="4"/>
          </p:nvPr>
        </p:nvSpPr>
        <p:spPr>
          <a:xfrm>
            <a:off x="6858000" y="6532475"/>
            <a:ext cx="2133600" cy="161583"/>
          </a:xfrm>
          <a:prstGeom prst="rect">
            <a:avLst/>
          </a:prstGeom>
        </p:spPr>
        <p:txBody>
          <a:bodyPr vert="horz" lIns="91440" tIns="45720" rIns="91440" bIns="45720" rtlCol="0" anchor="ctr">
            <a:spAutoFit/>
          </a:bodyPr>
          <a:lstStyle>
            <a:lvl1pPr algn="r">
              <a:defRPr sz="45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108067" y="1443208"/>
            <a:ext cx="2743200" cy="161583"/>
          </a:xfrm>
        </p:spPr>
        <p:txBody>
          <a:bodyPr>
            <a:spAutoFit/>
          </a:bodyPr>
          <a:lstStyle>
            <a:lvl1pPr marL="0" indent="0" algn="r">
              <a:buNone/>
              <a:defRPr sz="450" baseline="0">
                <a:solidFill>
                  <a:srgbClr val="FFFFFF"/>
                </a:solidFill>
              </a:defRPr>
            </a:lvl1pPr>
            <a:lvl2pPr marL="172640" indent="0">
              <a:buNone/>
              <a:defRPr sz="1350">
                <a:solidFill>
                  <a:schemeClr val="bg1"/>
                </a:solidFill>
              </a:defRPr>
            </a:lvl2pPr>
            <a:lvl3pPr marL="345281" indent="0">
              <a:buNone/>
              <a:defRPr sz="1200">
                <a:solidFill>
                  <a:schemeClr val="bg1"/>
                </a:solidFill>
              </a:defRPr>
            </a:lvl3pPr>
            <a:lvl4pPr marL="513159" indent="0">
              <a:buNone/>
              <a:defRPr sz="1050">
                <a:solidFill>
                  <a:schemeClr val="bg1"/>
                </a:solidFill>
              </a:defRPr>
            </a:lvl4pPr>
            <a:lvl5pPr marL="769144" indent="0">
              <a:buNone/>
              <a:defRPr sz="9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4" y="3079523"/>
            <a:ext cx="3885896" cy="738664"/>
          </a:xfrm>
        </p:spPr>
        <p:txBody>
          <a:bodyPr wrap="square" anchor="ctr"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167604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sz="1200">
                <a:solidFill>
                  <a:srgbClr val="6C6463"/>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sz="1200">
                <a:solidFill>
                  <a:srgbClr val="6C6463"/>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READY: GLOBAL READINESS FOR MAJOR DISEASE OUTBREAK RESPONSE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956102"/>
            <a:ext cx="7772400" cy="415498"/>
          </a:xfrm>
        </p:spPr>
        <p:txBody>
          <a:bodyPr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31976637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pic>
        <p:nvPicPr>
          <p:cNvPr id="10" name="Picture Placeholder 9"/>
          <p:cNvPicPr>
            <a:picLocks noChangeAspect="1"/>
          </p:cNvPicPr>
          <p:nvPr userDrawn="1"/>
        </p:nvPicPr>
        <p:blipFill rotWithShape="1">
          <a:blip cstate="print">
            <a:extLst>
              <a:ext uri="{28A0092B-C50C-407E-A947-70E740481C1C}">
                <a14:useLocalDpi xmlns:a14="http://schemas.microsoft.com/office/drawing/2010/main"/>
              </a:ext>
            </a:extLst>
          </a:blip>
          <a:srcRect/>
          <a:stretch/>
        </p:blipFill>
        <p:spPr>
          <a:xfrm>
            <a:off x="152400" y="126999"/>
            <a:ext cx="8839200" cy="6578603"/>
          </a:xfrm>
          <a:prstGeom prst="rect">
            <a:avLst/>
          </a:prstGeom>
        </p:spPr>
      </p:pic>
      <p:sp>
        <p:nvSpPr>
          <p:cNvPr id="5" name="Text Placeholder 4"/>
          <p:cNvSpPr>
            <a:spLocks noGrp="1"/>
          </p:cNvSpPr>
          <p:nvPr>
            <p:ph type="body" sz="quarter" idx="12" hasCustomPrompt="1"/>
          </p:nvPr>
        </p:nvSpPr>
        <p:spPr>
          <a:xfrm rot="16200000">
            <a:off x="7527667" y="1443208"/>
            <a:ext cx="2743200" cy="161583"/>
          </a:xfrm>
        </p:spPr>
        <p:txBody>
          <a:bodyPr>
            <a:spAutoFit/>
          </a:bodyPr>
          <a:lstStyle>
            <a:lvl1pPr marL="0" indent="0" algn="r">
              <a:buNone/>
              <a:defRPr sz="450" baseline="0">
                <a:solidFill>
                  <a:srgbClr val="FFFFFF"/>
                </a:solidFill>
              </a:defRPr>
            </a:lvl1pPr>
            <a:lvl2pPr marL="172640" indent="0">
              <a:buNone/>
              <a:defRPr sz="1350">
                <a:solidFill>
                  <a:schemeClr val="bg1"/>
                </a:solidFill>
              </a:defRPr>
            </a:lvl2pPr>
            <a:lvl3pPr marL="345281" indent="0">
              <a:buNone/>
              <a:defRPr sz="1200">
                <a:solidFill>
                  <a:schemeClr val="bg1"/>
                </a:solidFill>
              </a:defRPr>
            </a:lvl3pPr>
            <a:lvl4pPr marL="513159" indent="0">
              <a:buNone/>
              <a:defRPr sz="1050">
                <a:solidFill>
                  <a:schemeClr val="bg1"/>
                </a:solidFill>
              </a:defRPr>
            </a:lvl4pPr>
            <a:lvl5pPr marL="769144" indent="0">
              <a:buNone/>
              <a:defRPr sz="900">
                <a:solidFill>
                  <a:schemeClr val="bg1"/>
                </a:solidFill>
              </a:defRPr>
            </a:lvl5pPr>
          </a:lstStyle>
          <a:p>
            <a:pPr lvl="0"/>
            <a:r>
              <a:rPr lang="en-US" dirty="0"/>
              <a:t>ADD PHOTO CREDIT HERE</a:t>
            </a:r>
          </a:p>
        </p:txBody>
      </p:sp>
      <p:sp>
        <p:nvSpPr>
          <p:cNvPr id="6" name="Date Placeholder 3"/>
          <p:cNvSpPr>
            <a:spLocks noGrp="1"/>
          </p:cNvSpPr>
          <p:nvPr>
            <p:ph type="dt" sz="half" idx="2"/>
          </p:nvPr>
        </p:nvSpPr>
        <p:spPr>
          <a:xfrm>
            <a:off x="152400" y="6532475"/>
            <a:ext cx="2133600" cy="161583"/>
          </a:xfrm>
          <a:prstGeom prst="rect">
            <a:avLst/>
          </a:prstGeom>
        </p:spPr>
        <p:txBody>
          <a:bodyPr vert="horz" lIns="91440" tIns="45720" rIns="91440" bIns="45720" rtlCol="0" anchor="ctr">
            <a:spAutoFit/>
          </a:bodyPr>
          <a:lstStyle>
            <a:lvl1pPr algn="l">
              <a:defRPr sz="450" b="0" i="0">
                <a:solidFill>
                  <a:srgbClr val="FFFFFF"/>
                </a:solidFill>
                <a:latin typeface="Gill Sans MT"/>
                <a:cs typeface="Gill Sans MT"/>
              </a:defRPr>
            </a:lvl1pPr>
          </a:lstStyle>
          <a:p>
            <a:endParaRPr lang="en-US"/>
          </a:p>
        </p:txBody>
      </p:sp>
      <p:sp>
        <p:nvSpPr>
          <p:cNvPr id="8" name="Slide Number Placeholder 5"/>
          <p:cNvSpPr>
            <a:spLocks noGrp="1"/>
          </p:cNvSpPr>
          <p:nvPr>
            <p:ph type="sldNum" sz="quarter" idx="4"/>
          </p:nvPr>
        </p:nvSpPr>
        <p:spPr>
          <a:xfrm>
            <a:off x="6858000" y="6532475"/>
            <a:ext cx="2133600" cy="161583"/>
          </a:xfrm>
          <a:prstGeom prst="rect">
            <a:avLst/>
          </a:prstGeom>
        </p:spPr>
        <p:txBody>
          <a:bodyPr vert="horz" lIns="91440" tIns="45720" rIns="91440" bIns="45720" rtlCol="0" anchor="ctr">
            <a:spAutoFit/>
          </a:bodyPr>
          <a:lstStyle>
            <a:lvl1pPr algn="r">
              <a:defRPr sz="450" b="0" i="0">
                <a:solidFill>
                  <a:srgbClr val="FFFFFF"/>
                </a:solidFill>
                <a:latin typeface="Gill Sans MT"/>
                <a:cs typeface="Gill Sans MT"/>
              </a:defRPr>
            </a:lvl1pPr>
          </a:lstStyle>
          <a:p>
            <a:fld id="{42782948-4DBE-204D-AB9E-B65E067054AE}" type="slidenum">
              <a:rPr lang="en-US" smtClean="0"/>
              <a:pPr/>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285" y="5943600"/>
            <a:ext cx="1524000" cy="457200"/>
          </a:xfrm>
          <a:prstGeom prst="rect">
            <a:avLst/>
          </a:prstGeom>
        </p:spPr>
      </p:pic>
      <p:sp>
        <p:nvSpPr>
          <p:cNvPr id="16" name="Subtitle 2"/>
          <p:cNvSpPr>
            <a:spLocks noGrp="1"/>
          </p:cNvSpPr>
          <p:nvPr>
            <p:ph type="subTitle" idx="1" hasCustomPrompt="1"/>
          </p:nvPr>
        </p:nvSpPr>
        <p:spPr>
          <a:xfrm>
            <a:off x="685800" y="4114800"/>
            <a:ext cx="3429000" cy="1600200"/>
          </a:xfrm>
          <a:effectLst>
            <a:outerShdw blurRad="254000" dir="5400000" algn="tl" rotWithShape="0">
              <a:srgbClr val="000000">
                <a:alpha val="40000"/>
              </a:srgbClr>
            </a:outerShdw>
          </a:effectLst>
        </p:spPr>
        <p:txBody>
          <a:bodyPr>
            <a:normAutofit/>
          </a:bodyPr>
          <a:lstStyle>
            <a:lvl1pPr marL="0" indent="0" algn="l">
              <a:buNone/>
              <a:defRPr sz="135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cxnSp>
        <p:nvCxnSpPr>
          <p:cNvPr id="17" name="Straight Connector 16"/>
          <p:cNvCxnSpPr/>
          <p:nvPr userDrawn="1"/>
        </p:nvCxnSpPr>
        <p:spPr>
          <a:xfrm>
            <a:off x="762000" y="3886200"/>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63910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ver - Full Blue">
    <p:bg>
      <p:bgPr>
        <a:solidFill>
          <a:srgbClr val="002F6C"/>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1523" y="685800"/>
            <a:ext cx="1813366" cy="544010"/>
          </a:xfrm>
          <a:prstGeom prst="rect">
            <a:avLst/>
          </a:prstGeom>
        </p:spPr>
      </p:pic>
      <p:sp>
        <p:nvSpPr>
          <p:cNvPr id="8" name="Date Placeholder 3"/>
          <p:cNvSpPr>
            <a:spLocks noGrp="1"/>
          </p:cNvSpPr>
          <p:nvPr>
            <p:ph type="dt" sz="half" idx="2"/>
          </p:nvPr>
        </p:nvSpPr>
        <p:spPr>
          <a:xfrm>
            <a:off x="152400" y="6532475"/>
            <a:ext cx="2133600" cy="161583"/>
          </a:xfrm>
          <a:prstGeom prst="rect">
            <a:avLst/>
          </a:prstGeom>
        </p:spPr>
        <p:txBody>
          <a:bodyPr vert="horz" lIns="91440" tIns="45720" rIns="91440" bIns="45720" rtlCol="0" anchor="ctr">
            <a:spAutoFit/>
          </a:bodyPr>
          <a:lstStyle>
            <a:lvl1pPr algn="l">
              <a:defRPr sz="450" b="0" i="0">
                <a:solidFill>
                  <a:srgbClr val="FFFFFF"/>
                </a:solidFill>
                <a:latin typeface="Gill Sans MT"/>
                <a:cs typeface="Gill Sans MT"/>
              </a:defRPr>
            </a:lvl1pPr>
          </a:lstStyle>
          <a:p>
            <a:endParaRPr lang="en-US"/>
          </a:p>
        </p:txBody>
      </p:sp>
      <p:sp>
        <p:nvSpPr>
          <p:cNvPr id="9" name="Footer Placeholder 4"/>
          <p:cNvSpPr>
            <a:spLocks noGrp="1"/>
          </p:cNvSpPr>
          <p:nvPr>
            <p:ph type="ftr" sz="quarter" idx="3"/>
          </p:nvPr>
        </p:nvSpPr>
        <p:spPr>
          <a:xfrm>
            <a:off x="3124200" y="6532475"/>
            <a:ext cx="2895600" cy="161583"/>
          </a:xfrm>
          <a:prstGeom prst="rect">
            <a:avLst/>
          </a:prstGeom>
        </p:spPr>
        <p:txBody>
          <a:bodyPr vert="horz" lIns="91440" tIns="45720" rIns="91440" bIns="45720" rtlCol="0" anchor="ctr">
            <a:spAutoFit/>
          </a:bodyPr>
          <a:lstStyle>
            <a:lvl1pPr algn="ctr">
              <a:defRPr sz="450" b="0" i="0">
                <a:solidFill>
                  <a:srgbClr val="FFFFFF"/>
                </a:solidFill>
                <a:latin typeface="Gill Sans MT"/>
                <a:cs typeface="Gill Sans MT"/>
              </a:defRPr>
            </a:lvl1pPr>
          </a:lstStyle>
          <a:p>
            <a:r>
              <a:rPr lang="en-US"/>
              <a:t>READY: GLOBAL READINESS FOR MAJOR DISEASE OUTBREAK RESPONSE</a:t>
            </a:r>
          </a:p>
        </p:txBody>
      </p:sp>
      <p:sp>
        <p:nvSpPr>
          <p:cNvPr id="10" name="Slide Number Placeholder 5"/>
          <p:cNvSpPr>
            <a:spLocks noGrp="1"/>
          </p:cNvSpPr>
          <p:nvPr>
            <p:ph type="sldNum" sz="quarter" idx="4"/>
          </p:nvPr>
        </p:nvSpPr>
        <p:spPr>
          <a:xfrm>
            <a:off x="6858000" y="6532475"/>
            <a:ext cx="2133600" cy="161583"/>
          </a:xfrm>
          <a:prstGeom prst="rect">
            <a:avLst/>
          </a:prstGeom>
        </p:spPr>
        <p:txBody>
          <a:bodyPr vert="horz" lIns="91440" tIns="45720" rIns="91440" bIns="45720" rtlCol="0" anchor="ctr">
            <a:spAutoFit/>
          </a:bodyPr>
          <a:lstStyle>
            <a:lvl1pPr algn="r">
              <a:defRPr sz="45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itle 1"/>
          <p:cNvSpPr>
            <a:spLocks noGrp="1"/>
          </p:cNvSpPr>
          <p:nvPr>
            <p:ph type="ctrTitle" hasCustomPrompt="1"/>
          </p:nvPr>
        </p:nvSpPr>
        <p:spPr>
          <a:xfrm>
            <a:off x="685800" y="2133600"/>
            <a:ext cx="5486400" cy="1600200"/>
          </a:xfrm>
        </p:spPr>
        <p:txBody>
          <a:bodyPr anchor="b" anchorCtr="0">
            <a:normAutofit/>
          </a:bodyPr>
          <a:lstStyle>
            <a:lvl1pPr>
              <a:defRPr sz="2400">
                <a:solidFill>
                  <a:srgbClr val="FFFFFF"/>
                </a:solidFill>
              </a:defRPr>
            </a:lvl1pPr>
          </a:lstStyle>
          <a:p>
            <a:r>
              <a:rPr lang="en-US" dirty="0"/>
              <a:t>CLICK TO EDIT MASTER TITLE STYLE</a:t>
            </a:r>
          </a:p>
        </p:txBody>
      </p:sp>
      <p:sp>
        <p:nvSpPr>
          <p:cNvPr id="15" name="Subtitle 2"/>
          <p:cNvSpPr>
            <a:spLocks noGrp="1"/>
          </p:cNvSpPr>
          <p:nvPr>
            <p:ph type="subTitle" idx="1" hasCustomPrompt="1"/>
          </p:nvPr>
        </p:nvSpPr>
        <p:spPr>
          <a:xfrm>
            <a:off x="685800" y="4114800"/>
            <a:ext cx="3429000" cy="1600200"/>
          </a:xfrm>
        </p:spPr>
        <p:txBody>
          <a:bodyPr>
            <a:normAutofit/>
          </a:bodyPr>
          <a:lstStyle>
            <a:lvl1pPr marL="0" indent="0" algn="l">
              <a:buNone/>
              <a:defRPr sz="135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cxnSp>
        <p:nvCxnSpPr>
          <p:cNvPr id="16" name="Straight Connector 15"/>
          <p:cNvCxnSpPr/>
          <p:nvPr userDrawn="1"/>
        </p:nvCxnSpPr>
        <p:spPr>
          <a:xfrm>
            <a:off x="762000" y="3886200"/>
            <a:ext cx="320040"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04960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Divider - Full Blue">
    <p:bg>
      <p:bgPr>
        <a:solidFill>
          <a:srgbClr val="002F6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827783"/>
            <a:ext cx="5486400" cy="461665"/>
          </a:xfrm>
        </p:spPr>
        <p:txBody>
          <a:bodyPr wrap="square" anchor="t" anchorCtr="0">
            <a:spAutoFit/>
          </a:bodyPr>
          <a:lstStyle>
            <a:lvl1pPr>
              <a:defRPr sz="2400">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rgbClr val="FFFFFF"/>
                </a:solidFill>
              </a:defRPr>
            </a:lvl1pPr>
          </a:lstStyle>
          <a:p>
            <a:endParaRPr lang="en-US"/>
          </a:p>
        </p:txBody>
      </p:sp>
      <p:sp>
        <p:nvSpPr>
          <p:cNvPr id="4" name="Footer Placeholder 3"/>
          <p:cNvSpPr>
            <a:spLocks noGrp="1"/>
          </p:cNvSpPr>
          <p:nvPr>
            <p:ph type="ftr" sz="quarter" idx="11"/>
          </p:nvPr>
        </p:nvSpPr>
        <p:spPr/>
        <p:txBody>
          <a:bodyPr/>
          <a:lstStyle>
            <a:lvl1pPr>
              <a:defRPr>
                <a:solidFill>
                  <a:srgbClr val="FFFFFF"/>
                </a:solidFill>
              </a:defRPr>
            </a:lvl1pPr>
          </a:lstStyle>
          <a:p>
            <a:r>
              <a:rPr lang="en-US"/>
              <a:t>READY: GLOBAL READINESS FOR MAJOR DISEASE OUTBREAK RESPONSE</a:t>
            </a: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42782948-4DBE-204D-AB9E-B65E067054AE}" type="slidenum">
              <a:rPr lang="en-US" smtClean="0"/>
              <a:pPr/>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285" y="5943600"/>
            <a:ext cx="1524000" cy="457200"/>
          </a:xfrm>
          <a:prstGeom prst="rect">
            <a:avLst/>
          </a:prstGeom>
        </p:spPr>
      </p:pic>
      <p:cxnSp>
        <p:nvCxnSpPr>
          <p:cNvPr id="7" name="Straight Connector 6"/>
          <p:cNvCxnSpPr/>
          <p:nvPr userDrawn="1"/>
        </p:nvCxnSpPr>
        <p:spPr>
          <a:xfrm>
            <a:off x="746760" y="990600"/>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79003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ue/Gray 1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a:t>Click to edit Master text styles</a:t>
            </a:r>
          </a:p>
          <a:p>
            <a:pPr lvl="1"/>
            <a:r>
              <a:rPr lang="en-US"/>
              <a:t>Second level</a:t>
            </a:r>
          </a:p>
        </p:txBody>
      </p:sp>
      <p:sp>
        <p:nvSpPr>
          <p:cNvPr id="8" name="Date Placeholder 3"/>
          <p:cNvSpPr>
            <a:spLocks noGrp="1"/>
          </p:cNvSpPr>
          <p:nvPr>
            <p:ph type="dt" sz="half" idx="2"/>
          </p:nvPr>
        </p:nvSpPr>
        <p:spPr>
          <a:xfrm>
            <a:off x="152400" y="6532475"/>
            <a:ext cx="2133600" cy="161583"/>
          </a:xfrm>
          <a:prstGeom prst="rect">
            <a:avLst/>
          </a:prstGeom>
        </p:spPr>
        <p:txBody>
          <a:bodyPr vert="horz" lIns="91440" tIns="45720" rIns="91440" bIns="45720" rtlCol="0" anchor="ctr">
            <a:spAutoFit/>
          </a:bodyPr>
          <a:lstStyle>
            <a:lvl1pPr algn="l">
              <a:defRPr sz="450" b="0" i="0">
                <a:solidFill>
                  <a:srgbClr val="6C6463"/>
                </a:solidFill>
                <a:latin typeface="Gill Sans MT"/>
                <a:cs typeface="Gill Sans MT"/>
              </a:defRPr>
            </a:lvl1pPr>
          </a:lstStyle>
          <a:p>
            <a:endParaRPr lang="en-US"/>
          </a:p>
        </p:txBody>
      </p:sp>
      <p:sp>
        <p:nvSpPr>
          <p:cNvPr id="9" name="Footer Placeholder 4"/>
          <p:cNvSpPr>
            <a:spLocks noGrp="1"/>
          </p:cNvSpPr>
          <p:nvPr>
            <p:ph type="ftr" sz="quarter" idx="3"/>
          </p:nvPr>
        </p:nvSpPr>
        <p:spPr>
          <a:xfrm>
            <a:off x="3124200" y="6532475"/>
            <a:ext cx="2895600" cy="161583"/>
          </a:xfrm>
          <a:prstGeom prst="rect">
            <a:avLst/>
          </a:prstGeom>
        </p:spPr>
        <p:txBody>
          <a:bodyPr vert="horz" lIns="91440" tIns="45720" rIns="91440" bIns="45720" rtlCol="0" anchor="ctr">
            <a:spAutoFit/>
          </a:bodyPr>
          <a:lstStyle>
            <a:lvl1pPr algn="ctr">
              <a:defRPr sz="450" b="0" i="0">
                <a:solidFill>
                  <a:srgbClr val="6C6463"/>
                </a:solidFill>
                <a:latin typeface="Gill Sans MT"/>
                <a:cs typeface="Gill Sans MT"/>
              </a:defRPr>
            </a:lvl1pPr>
          </a:lstStyle>
          <a:p>
            <a:r>
              <a:rPr lang="en-US"/>
              <a:t>READY: GLOBAL READINESS FOR MAJOR DISEASE OUTBREAK RESPONSE</a:t>
            </a:r>
          </a:p>
        </p:txBody>
      </p:sp>
      <p:sp>
        <p:nvSpPr>
          <p:cNvPr id="10" name="Slide Number Placeholder 5"/>
          <p:cNvSpPr>
            <a:spLocks noGrp="1"/>
          </p:cNvSpPr>
          <p:nvPr>
            <p:ph type="sldNum" sz="quarter" idx="4"/>
          </p:nvPr>
        </p:nvSpPr>
        <p:spPr>
          <a:xfrm>
            <a:off x="6858000" y="6532475"/>
            <a:ext cx="2133600" cy="161583"/>
          </a:xfrm>
          <a:prstGeom prst="rect">
            <a:avLst/>
          </a:prstGeom>
        </p:spPr>
        <p:txBody>
          <a:bodyPr vert="horz" lIns="91440" tIns="45720" rIns="91440" bIns="45720" rtlCol="0" anchor="ctr">
            <a:spAutoFit/>
          </a:bodyPr>
          <a:lstStyle>
            <a:lvl1pPr algn="r">
              <a:defRPr sz="45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1" name="Title 1"/>
          <p:cNvSpPr>
            <a:spLocks noGrp="1"/>
          </p:cNvSpPr>
          <p:nvPr>
            <p:ph type="title" hasCustomPrompt="1"/>
          </p:nvPr>
        </p:nvSpPr>
        <p:spPr>
          <a:xfrm>
            <a:off x="686104" y="956102"/>
            <a:ext cx="7772400" cy="415498"/>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4577093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ue/Gray 2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sz="1200">
                <a:solidFill>
                  <a:srgbClr val="6C6463"/>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sz="1200">
                <a:solidFill>
                  <a:srgbClr val="6C6463"/>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lvl1pPr>
              <a:defRPr>
                <a:solidFill>
                  <a:srgbClr val="6C6463"/>
                </a:solidFill>
              </a:defRPr>
            </a:lvl1pPr>
          </a:lstStyle>
          <a:p>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READY: GLOBAL READINESS FOR MAJOR DISEASE OUTBREAK RESPONSE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956102"/>
            <a:ext cx="7772400" cy="415498"/>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36867445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ue/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2514296" cy="4572000"/>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sz="1200">
                <a:solidFill>
                  <a:srgbClr val="FFFFFF"/>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600200"/>
            <a:ext cx="2514904" cy="4572000"/>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sz="1200">
                <a:solidFill>
                  <a:srgbClr val="FFFFFF"/>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READY: GLOBAL READINESS FOR MAJOR DISEASE OUTBREAK RESPONSE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9" name="Title 1"/>
          <p:cNvSpPr>
            <a:spLocks noGrp="1"/>
          </p:cNvSpPr>
          <p:nvPr>
            <p:ph type="title" hasCustomPrompt="1"/>
          </p:nvPr>
        </p:nvSpPr>
        <p:spPr>
          <a:xfrm>
            <a:off x="686104" y="956102"/>
            <a:ext cx="7772400" cy="415498"/>
          </a:xfrm>
        </p:spPr>
        <p:txBody>
          <a:bodyPr anchor="b" anchorCtr="0">
            <a:spAutoFit/>
          </a:bodyPr>
          <a:lstStyle>
            <a:lvl1pPr>
              <a:defRPr>
                <a:solidFill>
                  <a:srgbClr val="0067B9"/>
                </a:solidFill>
              </a:defRPr>
            </a:lvl1pPr>
          </a:lstStyle>
          <a:p>
            <a:r>
              <a:rPr lang="en-US" dirty="0"/>
              <a:t>CLICK TO EDIT MASTER TITLE STYLE</a:t>
            </a:r>
          </a:p>
        </p:txBody>
      </p:sp>
      <p:sp>
        <p:nvSpPr>
          <p:cNvPr id="10" name="Content Placeholder 3"/>
          <p:cNvSpPr>
            <a:spLocks noGrp="1"/>
          </p:cNvSpPr>
          <p:nvPr>
            <p:ph sz="half" idx="13"/>
          </p:nvPr>
        </p:nvSpPr>
        <p:spPr>
          <a:xfrm>
            <a:off x="3314549" y="1600200"/>
            <a:ext cx="2514904" cy="4572000"/>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sz="1200">
                <a:solidFill>
                  <a:srgbClr val="FFFFFF"/>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6713309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ue/Gray 1 Content + Bottom Photo">
    <p:bg>
      <p:bgPr>
        <a:solidFill>
          <a:srgbClr val="E7E7E5"/>
        </a:solidFill>
        <a:effectLst/>
      </p:bgPr>
    </p:bg>
    <p:spTree>
      <p:nvGrpSpPr>
        <p:cNvPr id="1" name=""/>
        <p:cNvGrpSpPr/>
        <p:nvPr/>
      </p:nvGrpSpPr>
      <p:grpSpPr>
        <a:xfrm>
          <a:off x="0" y="0"/>
          <a:ext cx="0" cy="0"/>
          <a:chOff x="0" y="0"/>
          <a:chExt cx="0" cy="0"/>
        </a:xfrm>
      </p:grpSpPr>
      <p:sp>
        <p:nvSpPr>
          <p:cNvPr id="15" name="Picture Placeholder 3"/>
          <p:cNvSpPr>
            <a:spLocks noGrp="1"/>
          </p:cNvSpPr>
          <p:nvPr>
            <p:ph type="pic" sz="quarter" idx="10" hasCustomPrompt="1"/>
          </p:nvPr>
        </p:nvSpPr>
        <p:spPr>
          <a:xfrm>
            <a:off x="152400" y="3429000"/>
            <a:ext cx="8839200" cy="3276600"/>
          </a:xfrm>
          <a:solidFill>
            <a:schemeClr val="bg1"/>
          </a:solidFill>
        </p:spPr>
        <p:txBody>
          <a:bodyPr>
            <a:norm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900">
                <a:solidFill>
                  <a:srgbClr val="6C6463"/>
                </a:solidFill>
              </a:defRPr>
            </a:lvl1pPr>
          </a:lstStyle>
          <a:p>
            <a:r>
              <a:rPr lang="en-US" dirty="0"/>
              <a:t>ADD PHOTO HERE</a:t>
            </a:r>
          </a:p>
        </p:txBody>
      </p:sp>
      <p:sp>
        <p:nvSpPr>
          <p:cNvPr id="16" name="Text Placeholder 4"/>
          <p:cNvSpPr>
            <a:spLocks noGrp="1"/>
          </p:cNvSpPr>
          <p:nvPr>
            <p:ph type="body" sz="quarter" idx="12" hasCustomPrompt="1"/>
          </p:nvPr>
        </p:nvSpPr>
        <p:spPr>
          <a:xfrm rot="16200000">
            <a:off x="7527667" y="4719808"/>
            <a:ext cx="2743200" cy="161583"/>
          </a:xfrm>
        </p:spPr>
        <p:txBody>
          <a:bodyPr>
            <a:spAutoFit/>
          </a:bodyPr>
          <a:lstStyle>
            <a:lvl1pPr marL="0" indent="0" algn="r">
              <a:buNone/>
              <a:defRPr sz="450" baseline="0">
                <a:solidFill>
                  <a:srgbClr val="FFFFFF"/>
                </a:solidFill>
              </a:defRPr>
            </a:lvl1pPr>
            <a:lvl2pPr marL="172640" indent="0">
              <a:buNone/>
              <a:defRPr sz="1350">
                <a:solidFill>
                  <a:schemeClr val="bg1"/>
                </a:solidFill>
              </a:defRPr>
            </a:lvl2pPr>
            <a:lvl3pPr marL="345281" indent="0">
              <a:buNone/>
              <a:defRPr sz="1200">
                <a:solidFill>
                  <a:schemeClr val="bg1"/>
                </a:solidFill>
              </a:defRPr>
            </a:lvl3pPr>
            <a:lvl4pPr marL="513159" indent="0">
              <a:buNone/>
              <a:defRPr sz="1050">
                <a:solidFill>
                  <a:schemeClr val="bg1"/>
                </a:solidFill>
              </a:defRPr>
            </a:lvl4pPr>
            <a:lvl5pPr marL="769144" indent="0">
              <a:buNone/>
              <a:defRPr sz="900">
                <a:solidFill>
                  <a:schemeClr val="bg1"/>
                </a:solidFill>
              </a:defRPr>
            </a:lvl5pPr>
          </a:lstStyle>
          <a:p>
            <a:pPr lvl="0"/>
            <a:r>
              <a:rPr lang="en-US" dirty="0"/>
              <a:t>ADD PHOTO CREDIT HERE</a:t>
            </a:r>
          </a:p>
        </p:txBody>
      </p:sp>
      <p:sp>
        <p:nvSpPr>
          <p:cNvPr id="3" name="Content Placeholder 2"/>
          <p:cNvSpPr>
            <a:spLocks noGrp="1"/>
          </p:cNvSpPr>
          <p:nvPr>
            <p:ph idx="1"/>
          </p:nvPr>
        </p:nvSpPr>
        <p:spPr>
          <a:xfrm>
            <a:off x="685800" y="1600200"/>
            <a:ext cx="77724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6532475"/>
            <a:ext cx="2133600" cy="161583"/>
          </a:xfrm>
          <a:prstGeom prst="rect">
            <a:avLst/>
          </a:prstGeom>
        </p:spPr>
        <p:txBody>
          <a:bodyPr vert="horz" lIns="91440" tIns="45720" rIns="91440" bIns="45720" rtlCol="0" anchor="ctr">
            <a:spAutoFit/>
          </a:bodyPr>
          <a:lstStyle>
            <a:lvl1pPr algn="l">
              <a:defRPr sz="450" b="0" i="0">
                <a:solidFill>
                  <a:srgbClr val="FFFFFF"/>
                </a:solidFill>
                <a:latin typeface="Gill Sans MT"/>
                <a:cs typeface="Gill Sans MT"/>
              </a:defRPr>
            </a:lvl1pPr>
          </a:lstStyle>
          <a:p>
            <a:endParaRPr lang="en-US"/>
          </a:p>
        </p:txBody>
      </p:sp>
      <p:sp>
        <p:nvSpPr>
          <p:cNvPr id="10" name="Footer Placeholder 4"/>
          <p:cNvSpPr>
            <a:spLocks noGrp="1"/>
          </p:cNvSpPr>
          <p:nvPr>
            <p:ph type="ftr" sz="quarter" idx="3"/>
          </p:nvPr>
        </p:nvSpPr>
        <p:spPr>
          <a:xfrm>
            <a:off x="3124200" y="6532475"/>
            <a:ext cx="2895600" cy="161583"/>
          </a:xfrm>
          <a:prstGeom prst="rect">
            <a:avLst/>
          </a:prstGeom>
        </p:spPr>
        <p:txBody>
          <a:bodyPr vert="horz" lIns="91440" tIns="45720" rIns="91440" bIns="45720" rtlCol="0" anchor="ctr">
            <a:spAutoFit/>
          </a:bodyPr>
          <a:lstStyle>
            <a:lvl1pPr algn="ctr">
              <a:defRPr sz="450" b="0" i="0">
                <a:solidFill>
                  <a:srgbClr val="FFFFFF"/>
                </a:solidFill>
                <a:latin typeface="Gill Sans MT"/>
                <a:cs typeface="Gill Sans MT"/>
              </a:defRPr>
            </a:lvl1pPr>
          </a:lstStyle>
          <a:p>
            <a:r>
              <a:rPr lang="en-US"/>
              <a:t>READY: GLOBAL READINESS FOR MAJOR DISEASE OUTBREAK RESPONSE</a:t>
            </a:r>
          </a:p>
        </p:txBody>
      </p:sp>
      <p:sp>
        <p:nvSpPr>
          <p:cNvPr id="11" name="Slide Number Placeholder 5"/>
          <p:cNvSpPr>
            <a:spLocks noGrp="1"/>
          </p:cNvSpPr>
          <p:nvPr>
            <p:ph type="sldNum" sz="quarter" idx="4"/>
          </p:nvPr>
        </p:nvSpPr>
        <p:spPr>
          <a:xfrm>
            <a:off x="6858000" y="6532475"/>
            <a:ext cx="2133600" cy="161583"/>
          </a:xfrm>
          <a:prstGeom prst="rect">
            <a:avLst/>
          </a:prstGeom>
        </p:spPr>
        <p:txBody>
          <a:bodyPr vert="horz" lIns="91440" tIns="45720" rIns="91440" bIns="45720" rtlCol="0" anchor="ctr">
            <a:spAutoFit/>
          </a:bodyPr>
          <a:lstStyle>
            <a:lvl1pPr algn="r">
              <a:defRPr sz="45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3" name="Title 1"/>
          <p:cNvSpPr>
            <a:spLocks noGrp="1"/>
          </p:cNvSpPr>
          <p:nvPr>
            <p:ph type="title" hasCustomPrompt="1"/>
          </p:nvPr>
        </p:nvSpPr>
        <p:spPr>
          <a:xfrm>
            <a:off x="686104" y="956102"/>
            <a:ext cx="7772400" cy="415498"/>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9048775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ue/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2400"/>
            <a:ext cx="4419600" cy="6553200"/>
          </a:xfrm>
          <a:solidFill>
            <a:srgbClr val="FFFFFF"/>
          </a:solidFill>
        </p:spPr>
        <p:txBody>
          <a:bodyPr>
            <a:norm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9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32475"/>
            <a:ext cx="2133600" cy="161583"/>
          </a:xfrm>
          <a:prstGeom prst="rect">
            <a:avLst/>
          </a:prstGeom>
        </p:spPr>
        <p:txBody>
          <a:bodyPr vert="horz" lIns="91440" tIns="45720" rIns="91440" bIns="45720" rtlCol="0" anchor="ctr">
            <a:spAutoFit/>
          </a:bodyPr>
          <a:lstStyle>
            <a:lvl1pPr algn="l">
              <a:defRPr sz="450" b="0" i="0">
                <a:solidFill>
                  <a:srgbClr val="6C6463"/>
                </a:solidFill>
                <a:latin typeface="Gill Sans MT"/>
                <a:cs typeface="Gill Sans MT"/>
              </a:defRPr>
            </a:lvl1pPr>
          </a:lstStyle>
          <a:p>
            <a:endParaRPr lang="en-US"/>
          </a:p>
        </p:txBody>
      </p:sp>
      <p:sp>
        <p:nvSpPr>
          <p:cNvPr id="11" name="Slide Number Placeholder 5"/>
          <p:cNvSpPr>
            <a:spLocks noGrp="1"/>
          </p:cNvSpPr>
          <p:nvPr>
            <p:ph type="sldNum" sz="quarter" idx="4"/>
          </p:nvPr>
        </p:nvSpPr>
        <p:spPr>
          <a:xfrm>
            <a:off x="6858000" y="6532475"/>
            <a:ext cx="2133600" cy="161583"/>
          </a:xfrm>
          <a:prstGeom prst="rect">
            <a:avLst/>
          </a:prstGeom>
        </p:spPr>
        <p:txBody>
          <a:bodyPr vert="horz" lIns="91440" tIns="45720" rIns="91440" bIns="45720" rtlCol="0" anchor="ctr">
            <a:spAutoFit/>
          </a:bodyPr>
          <a:lstStyle>
            <a:lvl1pPr algn="r">
              <a:defRPr sz="45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2057400"/>
            <a:ext cx="3657600" cy="4114800"/>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itle 1"/>
          <p:cNvSpPr>
            <a:spLocks noGrp="1"/>
          </p:cNvSpPr>
          <p:nvPr>
            <p:ph type="title" hasCustomPrompt="1"/>
          </p:nvPr>
        </p:nvSpPr>
        <p:spPr>
          <a:xfrm>
            <a:off x="685801" y="1059429"/>
            <a:ext cx="3657296" cy="738664"/>
          </a:xfrm>
        </p:spPr>
        <p:txBody>
          <a:bodyPr wrap="square" anchor="b" anchorCtr="0">
            <a:spAutoFit/>
          </a:bodyPr>
          <a:lstStyle>
            <a:lvl1pPr>
              <a:defRPr>
                <a:solidFill>
                  <a:srgbClr val="0067B9"/>
                </a:solidFill>
              </a:defRPr>
            </a:lvl1pPr>
          </a:lstStyle>
          <a:p>
            <a:r>
              <a:rPr lang="en-US" dirty="0"/>
              <a:t>CLICK TO EDIT MASTER TITLE STYLE</a:t>
            </a:r>
          </a:p>
        </p:txBody>
      </p:sp>
      <p:sp>
        <p:nvSpPr>
          <p:cNvPr id="13" name="Text Placeholder 4"/>
          <p:cNvSpPr>
            <a:spLocks noGrp="1"/>
          </p:cNvSpPr>
          <p:nvPr>
            <p:ph type="body" sz="quarter" idx="12" hasCustomPrompt="1"/>
          </p:nvPr>
        </p:nvSpPr>
        <p:spPr>
          <a:xfrm rot="16200000">
            <a:off x="7527667" y="1443208"/>
            <a:ext cx="2743200" cy="161583"/>
          </a:xfrm>
        </p:spPr>
        <p:txBody>
          <a:bodyPr>
            <a:spAutoFit/>
          </a:bodyPr>
          <a:lstStyle>
            <a:lvl1pPr marL="0" indent="0" algn="r">
              <a:buNone/>
              <a:defRPr sz="450" baseline="0">
                <a:solidFill>
                  <a:srgbClr val="FFFFFF"/>
                </a:solidFill>
              </a:defRPr>
            </a:lvl1pPr>
            <a:lvl2pPr marL="172640" indent="0">
              <a:buNone/>
              <a:defRPr sz="1350">
                <a:solidFill>
                  <a:schemeClr val="bg1"/>
                </a:solidFill>
              </a:defRPr>
            </a:lvl2pPr>
            <a:lvl3pPr marL="345281" indent="0">
              <a:buNone/>
              <a:defRPr sz="1200">
                <a:solidFill>
                  <a:schemeClr val="bg1"/>
                </a:solidFill>
              </a:defRPr>
            </a:lvl3pPr>
            <a:lvl4pPr marL="513159" indent="0">
              <a:buNone/>
              <a:defRPr sz="1050">
                <a:solidFill>
                  <a:schemeClr val="bg1"/>
                </a:solidFill>
              </a:defRPr>
            </a:lvl4pPr>
            <a:lvl5pPr marL="769144" indent="0">
              <a:buNone/>
              <a:defRPr sz="900">
                <a:solidFill>
                  <a:schemeClr val="bg1"/>
                </a:solidFill>
              </a:defRPr>
            </a:lvl5pPr>
          </a:lstStyle>
          <a:p>
            <a:pPr lvl="0"/>
            <a:r>
              <a:rPr lang="en-US" dirty="0"/>
              <a:t>ADD PHOTO CREDIT HERE</a:t>
            </a:r>
          </a:p>
        </p:txBody>
      </p:sp>
    </p:spTree>
    <p:extLst>
      <p:ext uri="{BB962C8B-B14F-4D97-AF65-F5344CB8AC3E}">
        <p14:creationId xmlns:p14="http://schemas.microsoft.com/office/powerpoint/2010/main" val="36283846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ue/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2400"/>
            <a:ext cx="4419600" cy="6553200"/>
          </a:xfrm>
          <a:solidFill>
            <a:srgbClr val="FFFFFF"/>
          </a:solidFill>
        </p:spPr>
        <p:txBody>
          <a:bodyPr>
            <a:norm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9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32475"/>
            <a:ext cx="2133600" cy="161583"/>
          </a:xfrm>
          <a:prstGeom prst="rect">
            <a:avLst/>
          </a:prstGeom>
        </p:spPr>
        <p:txBody>
          <a:bodyPr vert="horz" lIns="91440" tIns="45720" rIns="91440" bIns="45720" rtlCol="0" anchor="ctr">
            <a:spAutoFit/>
          </a:bodyPr>
          <a:lstStyle>
            <a:lvl1pPr algn="l">
              <a:defRPr sz="450" b="0" i="0">
                <a:solidFill>
                  <a:schemeClr val="bg1"/>
                </a:solidFill>
                <a:latin typeface="Gill Sans MT"/>
                <a:cs typeface="Gill Sans MT"/>
              </a:defRPr>
            </a:lvl1pPr>
          </a:lstStyle>
          <a:p>
            <a:endParaRPr lang="en-US"/>
          </a:p>
        </p:txBody>
      </p:sp>
      <p:sp>
        <p:nvSpPr>
          <p:cNvPr id="11" name="Slide Number Placeholder 5"/>
          <p:cNvSpPr>
            <a:spLocks noGrp="1"/>
          </p:cNvSpPr>
          <p:nvPr>
            <p:ph type="sldNum" sz="quarter" idx="4"/>
          </p:nvPr>
        </p:nvSpPr>
        <p:spPr>
          <a:xfrm>
            <a:off x="6858000" y="6532475"/>
            <a:ext cx="2133600" cy="161583"/>
          </a:xfrm>
          <a:prstGeom prst="rect">
            <a:avLst/>
          </a:prstGeom>
        </p:spPr>
        <p:txBody>
          <a:bodyPr vert="horz" lIns="91440" tIns="45720" rIns="91440" bIns="45720" rtlCol="0" anchor="ctr">
            <a:spAutoFit/>
          </a:bodyPr>
          <a:lstStyle>
            <a:lvl1pPr algn="r">
              <a:defRPr sz="45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108067" y="1443208"/>
            <a:ext cx="2743200" cy="161583"/>
          </a:xfrm>
        </p:spPr>
        <p:txBody>
          <a:bodyPr>
            <a:spAutoFit/>
          </a:bodyPr>
          <a:lstStyle>
            <a:lvl1pPr marL="0" indent="0" algn="r">
              <a:buNone/>
              <a:defRPr sz="450" baseline="0">
                <a:solidFill>
                  <a:srgbClr val="FFFFFF"/>
                </a:solidFill>
              </a:defRPr>
            </a:lvl1pPr>
            <a:lvl2pPr marL="172640" indent="0">
              <a:buNone/>
              <a:defRPr sz="1350">
                <a:solidFill>
                  <a:schemeClr val="bg1"/>
                </a:solidFill>
              </a:defRPr>
            </a:lvl2pPr>
            <a:lvl3pPr marL="345281" indent="0">
              <a:buNone/>
              <a:defRPr sz="1200">
                <a:solidFill>
                  <a:schemeClr val="bg1"/>
                </a:solidFill>
              </a:defRPr>
            </a:lvl3pPr>
            <a:lvl4pPr marL="513159" indent="0">
              <a:buNone/>
              <a:defRPr sz="1050">
                <a:solidFill>
                  <a:schemeClr val="bg1"/>
                </a:solidFill>
              </a:defRPr>
            </a:lvl4pPr>
            <a:lvl5pPr marL="769144" indent="0">
              <a:buNone/>
              <a:defRPr sz="9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4" y="3187245"/>
            <a:ext cx="3885896" cy="738664"/>
          </a:xfrm>
        </p:spPr>
        <p:txBody>
          <a:bodyPr wrap="square"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14396288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ue/White 1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a:t>Click to edit Master text styles</a:t>
            </a:r>
          </a:p>
          <a:p>
            <a:pPr lvl="1"/>
            <a:r>
              <a:rPr lang="en-US"/>
              <a:t>Second level</a:t>
            </a:r>
          </a:p>
        </p:txBody>
      </p:sp>
      <p:sp>
        <p:nvSpPr>
          <p:cNvPr id="8" name="Date Placeholder 3"/>
          <p:cNvSpPr>
            <a:spLocks noGrp="1"/>
          </p:cNvSpPr>
          <p:nvPr>
            <p:ph type="dt" sz="half" idx="2"/>
          </p:nvPr>
        </p:nvSpPr>
        <p:spPr>
          <a:xfrm>
            <a:off x="152400" y="6532475"/>
            <a:ext cx="2133600" cy="161583"/>
          </a:xfrm>
          <a:prstGeom prst="rect">
            <a:avLst/>
          </a:prstGeom>
        </p:spPr>
        <p:txBody>
          <a:bodyPr vert="horz" lIns="91440" tIns="45720" rIns="91440" bIns="45720" rtlCol="0" anchor="ctr">
            <a:spAutoFit/>
          </a:bodyPr>
          <a:lstStyle>
            <a:lvl1pPr algn="l">
              <a:defRPr sz="450" b="0" i="0">
                <a:solidFill>
                  <a:srgbClr val="6C6463"/>
                </a:solidFill>
                <a:latin typeface="Gill Sans MT"/>
                <a:cs typeface="Gill Sans MT"/>
              </a:defRPr>
            </a:lvl1pPr>
          </a:lstStyle>
          <a:p>
            <a:endParaRPr lang="en-US"/>
          </a:p>
        </p:txBody>
      </p:sp>
      <p:sp>
        <p:nvSpPr>
          <p:cNvPr id="9" name="Footer Placeholder 4"/>
          <p:cNvSpPr>
            <a:spLocks noGrp="1"/>
          </p:cNvSpPr>
          <p:nvPr>
            <p:ph type="ftr" sz="quarter" idx="3"/>
          </p:nvPr>
        </p:nvSpPr>
        <p:spPr>
          <a:xfrm>
            <a:off x="3124200" y="6532475"/>
            <a:ext cx="2895600" cy="161583"/>
          </a:xfrm>
          <a:prstGeom prst="rect">
            <a:avLst/>
          </a:prstGeom>
        </p:spPr>
        <p:txBody>
          <a:bodyPr vert="horz" lIns="91440" tIns="45720" rIns="91440" bIns="45720" rtlCol="0" anchor="ctr">
            <a:spAutoFit/>
          </a:bodyPr>
          <a:lstStyle>
            <a:lvl1pPr algn="ctr">
              <a:defRPr sz="450" b="0" i="0">
                <a:solidFill>
                  <a:srgbClr val="6C6463"/>
                </a:solidFill>
                <a:latin typeface="Gill Sans MT"/>
                <a:cs typeface="Gill Sans MT"/>
              </a:defRPr>
            </a:lvl1pPr>
          </a:lstStyle>
          <a:p>
            <a:r>
              <a:rPr lang="en-US"/>
              <a:t>READY: GLOBAL READINESS FOR MAJOR DISEASE OUTBREAK RESPONSE</a:t>
            </a:r>
          </a:p>
        </p:txBody>
      </p:sp>
      <p:sp>
        <p:nvSpPr>
          <p:cNvPr id="10" name="Slide Number Placeholder 5"/>
          <p:cNvSpPr>
            <a:spLocks noGrp="1"/>
          </p:cNvSpPr>
          <p:nvPr>
            <p:ph type="sldNum" sz="quarter" idx="4"/>
          </p:nvPr>
        </p:nvSpPr>
        <p:spPr>
          <a:xfrm>
            <a:off x="6858000" y="6532475"/>
            <a:ext cx="2133600" cy="161583"/>
          </a:xfrm>
          <a:prstGeom prst="rect">
            <a:avLst/>
          </a:prstGeom>
        </p:spPr>
        <p:txBody>
          <a:bodyPr vert="horz" lIns="91440" tIns="45720" rIns="91440" bIns="45720" rtlCol="0" anchor="ctr">
            <a:spAutoFit/>
          </a:bodyPr>
          <a:lstStyle>
            <a:lvl1pPr algn="r">
              <a:defRPr sz="45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1" name="Title 1"/>
          <p:cNvSpPr>
            <a:spLocks noGrp="1"/>
          </p:cNvSpPr>
          <p:nvPr>
            <p:ph type="title" hasCustomPrompt="1"/>
          </p:nvPr>
        </p:nvSpPr>
        <p:spPr>
          <a:xfrm>
            <a:off x="686104" y="956102"/>
            <a:ext cx="7772400" cy="415498"/>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673788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ed/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2514296" cy="4572000"/>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sz="1200">
                <a:solidFill>
                  <a:srgbClr val="FFFFFF"/>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600200"/>
            <a:ext cx="2514904" cy="4572000"/>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sz="1200">
                <a:solidFill>
                  <a:srgbClr val="FFFFFF"/>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READY: GLOBAL READINESS FOR MAJOR DISEASE OUTBREAK RESPONSE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9" name="Title 1"/>
          <p:cNvSpPr>
            <a:spLocks noGrp="1"/>
          </p:cNvSpPr>
          <p:nvPr>
            <p:ph type="title" hasCustomPrompt="1"/>
          </p:nvPr>
        </p:nvSpPr>
        <p:spPr>
          <a:xfrm>
            <a:off x="686104" y="956102"/>
            <a:ext cx="7772400" cy="415498"/>
          </a:xfrm>
        </p:spPr>
        <p:txBody>
          <a:bodyPr anchor="b" anchorCtr="0">
            <a:spAutoFit/>
          </a:bodyPr>
          <a:lstStyle>
            <a:lvl1pPr>
              <a:defRPr>
                <a:solidFill>
                  <a:srgbClr val="BA0C2F"/>
                </a:solidFill>
              </a:defRPr>
            </a:lvl1pPr>
          </a:lstStyle>
          <a:p>
            <a:r>
              <a:rPr lang="en-US"/>
              <a:t>CLICK TO EDIT MASTER TITLE STYLE</a:t>
            </a:r>
          </a:p>
        </p:txBody>
      </p:sp>
      <p:sp>
        <p:nvSpPr>
          <p:cNvPr id="10" name="Content Placeholder 3"/>
          <p:cNvSpPr>
            <a:spLocks noGrp="1"/>
          </p:cNvSpPr>
          <p:nvPr>
            <p:ph sz="half" idx="13"/>
          </p:nvPr>
        </p:nvSpPr>
        <p:spPr>
          <a:xfrm>
            <a:off x="3314549" y="1600200"/>
            <a:ext cx="2514904" cy="4572000"/>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sz="1200">
                <a:solidFill>
                  <a:srgbClr val="FFFFFF"/>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6741505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ue/White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sz="1200">
                <a:solidFill>
                  <a:srgbClr val="6C6463"/>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sz="1200">
                <a:solidFill>
                  <a:srgbClr val="6C6463"/>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lvl1pPr>
              <a:defRPr>
                <a:solidFill>
                  <a:srgbClr val="6C6463"/>
                </a:solidFill>
              </a:defRPr>
            </a:lvl1pPr>
          </a:lstStyle>
          <a:p>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READY: GLOBAL READINESS FOR MAJOR DISEASE OUTBREAK RESPONSE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956102"/>
            <a:ext cx="7772400" cy="415498"/>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7599723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ue/White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2514296" cy="4572000"/>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sz="1200">
                <a:solidFill>
                  <a:srgbClr val="FFFFFF"/>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600200"/>
            <a:ext cx="2514904" cy="4572000"/>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sz="1200">
                <a:solidFill>
                  <a:srgbClr val="FFFFFF"/>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READY: GLOBAL READINESS FOR MAJOR DISEASE OUTBREAK RESPONSE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9" name="Title 1"/>
          <p:cNvSpPr>
            <a:spLocks noGrp="1"/>
          </p:cNvSpPr>
          <p:nvPr>
            <p:ph type="title" hasCustomPrompt="1"/>
          </p:nvPr>
        </p:nvSpPr>
        <p:spPr>
          <a:xfrm>
            <a:off x="686104" y="956102"/>
            <a:ext cx="7772400" cy="415498"/>
          </a:xfrm>
        </p:spPr>
        <p:txBody>
          <a:bodyPr anchor="b" anchorCtr="0">
            <a:spAutoFit/>
          </a:bodyPr>
          <a:lstStyle>
            <a:lvl1pPr>
              <a:defRPr>
                <a:solidFill>
                  <a:srgbClr val="0067B9"/>
                </a:solidFill>
              </a:defRPr>
            </a:lvl1pPr>
          </a:lstStyle>
          <a:p>
            <a:r>
              <a:rPr lang="en-US" dirty="0"/>
              <a:t>CLICK TO EDIT MASTER TITLE STYLE</a:t>
            </a:r>
          </a:p>
        </p:txBody>
      </p:sp>
      <p:sp>
        <p:nvSpPr>
          <p:cNvPr id="10" name="Content Placeholder 3"/>
          <p:cNvSpPr>
            <a:spLocks noGrp="1"/>
          </p:cNvSpPr>
          <p:nvPr>
            <p:ph sz="half" idx="13"/>
          </p:nvPr>
        </p:nvSpPr>
        <p:spPr>
          <a:xfrm>
            <a:off x="3314549" y="1600200"/>
            <a:ext cx="2514904" cy="4572000"/>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sz="1200">
                <a:solidFill>
                  <a:srgbClr val="FFFFFF"/>
                </a:solidFill>
              </a:defRPr>
            </a:lvl5pPr>
            <a:lvl6pPr>
              <a:defRPr sz="1350"/>
            </a:lvl6pPr>
            <a:lvl7pPr>
              <a:defRPr sz="1350"/>
            </a:lvl7pPr>
            <a:lvl8pPr>
              <a:defRPr sz="1350"/>
            </a:lvl8pPr>
            <a:lvl9pPr>
              <a:defRPr sz="135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313537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ue/White 1 Content + Bottom Photo">
    <p:bg>
      <p:bgPr>
        <a:solidFill>
          <a:schemeClr val="bg1"/>
        </a:solidFill>
        <a:effectLst/>
      </p:bgPr>
    </p:bg>
    <p:spTree>
      <p:nvGrpSpPr>
        <p:cNvPr id="1" name=""/>
        <p:cNvGrpSpPr/>
        <p:nvPr/>
      </p:nvGrpSpPr>
      <p:grpSpPr>
        <a:xfrm>
          <a:off x="0" y="0"/>
          <a:ext cx="0" cy="0"/>
          <a:chOff x="0" y="0"/>
          <a:chExt cx="0" cy="0"/>
        </a:xfrm>
      </p:grpSpPr>
      <p:sp>
        <p:nvSpPr>
          <p:cNvPr id="15" name="Picture Placeholder 3"/>
          <p:cNvSpPr>
            <a:spLocks noGrp="1"/>
          </p:cNvSpPr>
          <p:nvPr>
            <p:ph type="pic" sz="quarter" idx="10" hasCustomPrompt="1"/>
          </p:nvPr>
        </p:nvSpPr>
        <p:spPr>
          <a:xfrm>
            <a:off x="152400" y="3429000"/>
            <a:ext cx="8839200" cy="3276600"/>
          </a:xfrm>
          <a:solidFill>
            <a:srgbClr val="E7E7E5"/>
          </a:solidFill>
        </p:spPr>
        <p:txBody>
          <a:bodyPr>
            <a:norm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900">
                <a:solidFill>
                  <a:srgbClr val="6C6463"/>
                </a:solidFill>
              </a:defRPr>
            </a:lvl1pPr>
          </a:lstStyle>
          <a:p>
            <a:r>
              <a:rPr lang="en-US" dirty="0"/>
              <a:t>ADD PHOTO HERE</a:t>
            </a:r>
          </a:p>
        </p:txBody>
      </p:sp>
      <p:sp>
        <p:nvSpPr>
          <p:cNvPr id="16" name="Text Placeholder 4"/>
          <p:cNvSpPr>
            <a:spLocks noGrp="1"/>
          </p:cNvSpPr>
          <p:nvPr>
            <p:ph type="body" sz="quarter" idx="12" hasCustomPrompt="1"/>
          </p:nvPr>
        </p:nvSpPr>
        <p:spPr>
          <a:xfrm rot="16200000">
            <a:off x="7527667" y="4719808"/>
            <a:ext cx="2743200" cy="161583"/>
          </a:xfrm>
        </p:spPr>
        <p:txBody>
          <a:bodyPr>
            <a:spAutoFit/>
          </a:bodyPr>
          <a:lstStyle>
            <a:lvl1pPr marL="0" indent="0" algn="r">
              <a:buNone/>
              <a:defRPr sz="450" baseline="0">
                <a:solidFill>
                  <a:srgbClr val="FFFFFF"/>
                </a:solidFill>
              </a:defRPr>
            </a:lvl1pPr>
            <a:lvl2pPr marL="172640" indent="0">
              <a:buNone/>
              <a:defRPr sz="1350">
                <a:solidFill>
                  <a:schemeClr val="bg1"/>
                </a:solidFill>
              </a:defRPr>
            </a:lvl2pPr>
            <a:lvl3pPr marL="345281" indent="0">
              <a:buNone/>
              <a:defRPr sz="1200">
                <a:solidFill>
                  <a:schemeClr val="bg1"/>
                </a:solidFill>
              </a:defRPr>
            </a:lvl3pPr>
            <a:lvl4pPr marL="513159" indent="0">
              <a:buNone/>
              <a:defRPr sz="1050">
                <a:solidFill>
                  <a:schemeClr val="bg1"/>
                </a:solidFill>
              </a:defRPr>
            </a:lvl4pPr>
            <a:lvl5pPr marL="769144" indent="0">
              <a:buNone/>
              <a:defRPr sz="900">
                <a:solidFill>
                  <a:schemeClr val="bg1"/>
                </a:solidFill>
              </a:defRPr>
            </a:lvl5pPr>
          </a:lstStyle>
          <a:p>
            <a:pPr lvl="0"/>
            <a:r>
              <a:rPr lang="en-US" dirty="0"/>
              <a:t>ADD PHOTO CREDIT HERE</a:t>
            </a:r>
          </a:p>
        </p:txBody>
      </p:sp>
      <p:sp>
        <p:nvSpPr>
          <p:cNvPr id="3" name="Content Placeholder 2"/>
          <p:cNvSpPr>
            <a:spLocks noGrp="1"/>
          </p:cNvSpPr>
          <p:nvPr>
            <p:ph idx="1"/>
          </p:nvPr>
        </p:nvSpPr>
        <p:spPr>
          <a:xfrm>
            <a:off x="685800" y="1600200"/>
            <a:ext cx="77724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6532475"/>
            <a:ext cx="2133600" cy="161583"/>
          </a:xfrm>
          <a:prstGeom prst="rect">
            <a:avLst/>
          </a:prstGeom>
        </p:spPr>
        <p:txBody>
          <a:bodyPr vert="horz" lIns="91440" tIns="45720" rIns="91440" bIns="45720" rtlCol="0" anchor="ctr">
            <a:spAutoFit/>
          </a:bodyPr>
          <a:lstStyle>
            <a:lvl1pPr algn="l">
              <a:defRPr sz="450" b="0" i="0">
                <a:solidFill>
                  <a:srgbClr val="FFFFFF"/>
                </a:solidFill>
                <a:latin typeface="Gill Sans MT"/>
                <a:cs typeface="Gill Sans MT"/>
              </a:defRPr>
            </a:lvl1pPr>
          </a:lstStyle>
          <a:p>
            <a:endParaRPr lang="en-US"/>
          </a:p>
        </p:txBody>
      </p:sp>
      <p:sp>
        <p:nvSpPr>
          <p:cNvPr id="10" name="Footer Placeholder 4"/>
          <p:cNvSpPr>
            <a:spLocks noGrp="1"/>
          </p:cNvSpPr>
          <p:nvPr>
            <p:ph type="ftr" sz="quarter" idx="3"/>
          </p:nvPr>
        </p:nvSpPr>
        <p:spPr>
          <a:xfrm>
            <a:off x="3124200" y="6532475"/>
            <a:ext cx="2895600" cy="161583"/>
          </a:xfrm>
          <a:prstGeom prst="rect">
            <a:avLst/>
          </a:prstGeom>
        </p:spPr>
        <p:txBody>
          <a:bodyPr vert="horz" lIns="91440" tIns="45720" rIns="91440" bIns="45720" rtlCol="0" anchor="ctr">
            <a:spAutoFit/>
          </a:bodyPr>
          <a:lstStyle>
            <a:lvl1pPr algn="ctr">
              <a:defRPr sz="450" b="0" i="0">
                <a:solidFill>
                  <a:srgbClr val="FFFFFF"/>
                </a:solidFill>
                <a:latin typeface="Gill Sans MT"/>
                <a:cs typeface="Gill Sans MT"/>
              </a:defRPr>
            </a:lvl1pPr>
          </a:lstStyle>
          <a:p>
            <a:r>
              <a:rPr lang="en-US"/>
              <a:t>READY: GLOBAL READINESS FOR MAJOR DISEASE OUTBREAK RESPONSE</a:t>
            </a:r>
          </a:p>
        </p:txBody>
      </p:sp>
      <p:sp>
        <p:nvSpPr>
          <p:cNvPr id="11" name="Slide Number Placeholder 5"/>
          <p:cNvSpPr>
            <a:spLocks noGrp="1"/>
          </p:cNvSpPr>
          <p:nvPr>
            <p:ph type="sldNum" sz="quarter" idx="4"/>
          </p:nvPr>
        </p:nvSpPr>
        <p:spPr>
          <a:xfrm>
            <a:off x="6858000" y="6532475"/>
            <a:ext cx="2133600" cy="161583"/>
          </a:xfrm>
          <a:prstGeom prst="rect">
            <a:avLst/>
          </a:prstGeom>
        </p:spPr>
        <p:txBody>
          <a:bodyPr vert="horz" lIns="91440" tIns="45720" rIns="91440" bIns="45720" rtlCol="0" anchor="ctr">
            <a:spAutoFit/>
          </a:bodyPr>
          <a:lstStyle>
            <a:lvl1pPr algn="r">
              <a:defRPr sz="45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3" name="Title 1"/>
          <p:cNvSpPr>
            <a:spLocks noGrp="1"/>
          </p:cNvSpPr>
          <p:nvPr>
            <p:ph type="title" hasCustomPrompt="1"/>
          </p:nvPr>
        </p:nvSpPr>
        <p:spPr>
          <a:xfrm>
            <a:off x="686104" y="956102"/>
            <a:ext cx="7772400" cy="415498"/>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260437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ue/White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2400"/>
            <a:ext cx="4419600" cy="6553200"/>
          </a:xfrm>
          <a:solidFill>
            <a:srgbClr val="E7E7E5"/>
          </a:solidFill>
        </p:spPr>
        <p:txBody>
          <a:bodyPr>
            <a:norm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9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32475"/>
            <a:ext cx="2133600" cy="161583"/>
          </a:xfrm>
          <a:prstGeom prst="rect">
            <a:avLst/>
          </a:prstGeom>
        </p:spPr>
        <p:txBody>
          <a:bodyPr vert="horz" lIns="91440" tIns="45720" rIns="91440" bIns="45720" rtlCol="0" anchor="ctr">
            <a:spAutoFit/>
          </a:bodyPr>
          <a:lstStyle>
            <a:lvl1pPr algn="l">
              <a:defRPr sz="450" b="0" i="0">
                <a:solidFill>
                  <a:srgbClr val="6C6463"/>
                </a:solidFill>
                <a:latin typeface="Gill Sans MT"/>
                <a:cs typeface="Gill Sans MT"/>
              </a:defRPr>
            </a:lvl1pPr>
          </a:lstStyle>
          <a:p>
            <a:endParaRPr lang="en-US"/>
          </a:p>
        </p:txBody>
      </p:sp>
      <p:sp>
        <p:nvSpPr>
          <p:cNvPr id="11" name="Slide Number Placeholder 5"/>
          <p:cNvSpPr>
            <a:spLocks noGrp="1"/>
          </p:cNvSpPr>
          <p:nvPr>
            <p:ph type="sldNum" sz="quarter" idx="4"/>
          </p:nvPr>
        </p:nvSpPr>
        <p:spPr>
          <a:xfrm>
            <a:off x="6858000" y="6532475"/>
            <a:ext cx="2133600" cy="161583"/>
          </a:xfrm>
          <a:prstGeom prst="rect">
            <a:avLst/>
          </a:prstGeom>
        </p:spPr>
        <p:txBody>
          <a:bodyPr vert="horz" lIns="91440" tIns="45720" rIns="91440" bIns="45720" rtlCol="0" anchor="ctr">
            <a:spAutoFit/>
          </a:bodyPr>
          <a:lstStyle>
            <a:lvl1pPr algn="r">
              <a:defRPr sz="45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2057400"/>
            <a:ext cx="3657600" cy="4114800"/>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itle 1"/>
          <p:cNvSpPr>
            <a:spLocks noGrp="1"/>
          </p:cNvSpPr>
          <p:nvPr>
            <p:ph type="title" hasCustomPrompt="1"/>
          </p:nvPr>
        </p:nvSpPr>
        <p:spPr>
          <a:xfrm>
            <a:off x="685801" y="1059429"/>
            <a:ext cx="3657296" cy="738664"/>
          </a:xfrm>
        </p:spPr>
        <p:txBody>
          <a:bodyPr wrap="square" anchor="b" anchorCtr="0">
            <a:spAutoFit/>
          </a:bodyPr>
          <a:lstStyle>
            <a:lvl1pPr>
              <a:defRPr>
                <a:solidFill>
                  <a:srgbClr val="0067B9"/>
                </a:solidFill>
              </a:defRPr>
            </a:lvl1pPr>
          </a:lstStyle>
          <a:p>
            <a:r>
              <a:rPr lang="en-US" dirty="0"/>
              <a:t>CLICK TO EDIT MASTER TITLE STYLE</a:t>
            </a:r>
          </a:p>
        </p:txBody>
      </p:sp>
      <p:sp>
        <p:nvSpPr>
          <p:cNvPr id="13" name="Text Placeholder 4"/>
          <p:cNvSpPr>
            <a:spLocks noGrp="1"/>
          </p:cNvSpPr>
          <p:nvPr>
            <p:ph type="body" sz="quarter" idx="12" hasCustomPrompt="1"/>
          </p:nvPr>
        </p:nvSpPr>
        <p:spPr>
          <a:xfrm rot="16200000">
            <a:off x="7527667" y="1443208"/>
            <a:ext cx="2743200" cy="161583"/>
          </a:xfrm>
        </p:spPr>
        <p:txBody>
          <a:bodyPr>
            <a:spAutoFit/>
          </a:bodyPr>
          <a:lstStyle>
            <a:lvl1pPr marL="0" indent="0" algn="r">
              <a:buNone/>
              <a:defRPr sz="450" baseline="0">
                <a:solidFill>
                  <a:srgbClr val="FFFFFF"/>
                </a:solidFill>
              </a:defRPr>
            </a:lvl1pPr>
            <a:lvl2pPr marL="172640" indent="0">
              <a:buNone/>
              <a:defRPr sz="1350">
                <a:solidFill>
                  <a:schemeClr val="bg1"/>
                </a:solidFill>
              </a:defRPr>
            </a:lvl2pPr>
            <a:lvl3pPr marL="345281" indent="0">
              <a:buNone/>
              <a:defRPr sz="1200">
                <a:solidFill>
                  <a:schemeClr val="bg1"/>
                </a:solidFill>
              </a:defRPr>
            </a:lvl3pPr>
            <a:lvl4pPr marL="513159" indent="0">
              <a:buNone/>
              <a:defRPr sz="1050">
                <a:solidFill>
                  <a:schemeClr val="bg1"/>
                </a:solidFill>
              </a:defRPr>
            </a:lvl4pPr>
            <a:lvl5pPr marL="769144" indent="0">
              <a:buNone/>
              <a:defRPr sz="900">
                <a:solidFill>
                  <a:schemeClr val="bg1"/>
                </a:solidFill>
              </a:defRPr>
            </a:lvl5pPr>
          </a:lstStyle>
          <a:p>
            <a:pPr lvl="0"/>
            <a:r>
              <a:rPr lang="en-US" dirty="0"/>
              <a:t>ADD PHOTO CREDIT HERE</a:t>
            </a:r>
          </a:p>
        </p:txBody>
      </p:sp>
    </p:spTree>
    <p:extLst>
      <p:ext uri="{BB962C8B-B14F-4D97-AF65-F5344CB8AC3E}">
        <p14:creationId xmlns:p14="http://schemas.microsoft.com/office/powerpoint/2010/main" val="31196292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ue/White Title + Lef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2400"/>
            <a:ext cx="4419600" cy="6553200"/>
          </a:xfrm>
          <a:solidFill>
            <a:srgbClr val="E7E7E5"/>
          </a:solidFill>
        </p:spPr>
        <p:txBody>
          <a:bodyPr>
            <a:norm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9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532475"/>
            <a:ext cx="2133600" cy="161583"/>
          </a:xfrm>
          <a:prstGeom prst="rect">
            <a:avLst/>
          </a:prstGeom>
        </p:spPr>
        <p:txBody>
          <a:bodyPr vert="horz" lIns="91440" tIns="45720" rIns="91440" bIns="45720" rtlCol="0" anchor="ctr">
            <a:spAutoFit/>
          </a:bodyPr>
          <a:lstStyle>
            <a:lvl1pPr algn="l">
              <a:defRPr sz="450" b="0" i="0">
                <a:solidFill>
                  <a:schemeClr val="bg1"/>
                </a:solidFill>
                <a:latin typeface="Gill Sans MT"/>
                <a:cs typeface="Gill Sans MT"/>
              </a:defRPr>
            </a:lvl1pPr>
          </a:lstStyle>
          <a:p>
            <a:endParaRPr lang="en-US"/>
          </a:p>
        </p:txBody>
      </p:sp>
      <p:sp>
        <p:nvSpPr>
          <p:cNvPr id="11" name="Slide Number Placeholder 5"/>
          <p:cNvSpPr>
            <a:spLocks noGrp="1"/>
          </p:cNvSpPr>
          <p:nvPr>
            <p:ph type="sldNum" sz="quarter" idx="4"/>
          </p:nvPr>
        </p:nvSpPr>
        <p:spPr>
          <a:xfrm>
            <a:off x="6858000" y="6532475"/>
            <a:ext cx="2133600" cy="161583"/>
          </a:xfrm>
          <a:prstGeom prst="rect">
            <a:avLst/>
          </a:prstGeom>
        </p:spPr>
        <p:txBody>
          <a:bodyPr vert="horz" lIns="91440" tIns="45720" rIns="91440" bIns="45720" rtlCol="0" anchor="ctr">
            <a:spAutoFit/>
          </a:bodyPr>
          <a:lstStyle>
            <a:lvl1pPr algn="r">
              <a:defRPr sz="45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108067" y="1443208"/>
            <a:ext cx="2743200" cy="161583"/>
          </a:xfrm>
        </p:spPr>
        <p:txBody>
          <a:bodyPr>
            <a:spAutoFit/>
          </a:bodyPr>
          <a:lstStyle>
            <a:lvl1pPr marL="0" indent="0" algn="r">
              <a:buNone/>
              <a:defRPr sz="450" baseline="0">
                <a:solidFill>
                  <a:srgbClr val="FFFFFF"/>
                </a:solidFill>
              </a:defRPr>
            </a:lvl1pPr>
            <a:lvl2pPr marL="172640" indent="0">
              <a:buNone/>
              <a:defRPr sz="1350">
                <a:solidFill>
                  <a:schemeClr val="bg1"/>
                </a:solidFill>
              </a:defRPr>
            </a:lvl2pPr>
            <a:lvl3pPr marL="345281" indent="0">
              <a:buNone/>
              <a:defRPr sz="1200">
                <a:solidFill>
                  <a:schemeClr val="bg1"/>
                </a:solidFill>
              </a:defRPr>
            </a:lvl3pPr>
            <a:lvl4pPr marL="513159" indent="0">
              <a:buNone/>
              <a:defRPr sz="1050">
                <a:solidFill>
                  <a:schemeClr val="bg1"/>
                </a:solidFill>
              </a:defRPr>
            </a:lvl4pPr>
            <a:lvl5pPr marL="769144" indent="0">
              <a:buNone/>
              <a:defRPr sz="9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4" y="3079523"/>
            <a:ext cx="3885896" cy="738664"/>
          </a:xfrm>
        </p:spPr>
        <p:txBody>
          <a:bodyPr wrap="square" anchor="ctr"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37482504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and x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1149" y="1600200"/>
            <a:ext cx="3997571" cy="4706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READY: GLOBAL READINESS FOR MAJOR DISEASE OUTBREAK RESPONSE</a:t>
            </a:r>
          </a:p>
        </p:txBody>
      </p:sp>
      <p:sp>
        <p:nvSpPr>
          <p:cNvPr id="6" name="Slide Number Placeholder 5"/>
          <p:cNvSpPr>
            <a:spLocks noGrp="1"/>
          </p:cNvSpPr>
          <p:nvPr>
            <p:ph type="sldNum" sz="quarter" idx="12"/>
          </p:nvPr>
        </p:nvSpPr>
        <p:spPr/>
        <p:txBody>
          <a:bodyPr/>
          <a:lstStyle/>
          <a:p>
            <a:fld id="{C3FDE51E-0052-334C-A4B2-C567FE9F326F}" type="slidenum">
              <a:rPr lang="en-US" smtClean="0"/>
              <a:t>‹#›</a:t>
            </a:fld>
            <a:endParaRPr lang="en-US"/>
          </a:p>
        </p:txBody>
      </p:sp>
      <p:sp>
        <p:nvSpPr>
          <p:cNvPr id="8" name="Text Placeholder 7"/>
          <p:cNvSpPr>
            <a:spLocks noGrp="1"/>
          </p:cNvSpPr>
          <p:nvPr>
            <p:ph type="body" sz="quarter" idx="13"/>
          </p:nvPr>
        </p:nvSpPr>
        <p:spPr>
          <a:xfrm>
            <a:off x="425288" y="705603"/>
            <a:ext cx="8282151" cy="363537"/>
          </a:xfrm>
        </p:spPr>
        <p:txBody>
          <a:bodyPr>
            <a:normAutofit/>
          </a:bodyPr>
          <a:lstStyle>
            <a:lvl1pPr>
              <a:defRPr sz="1406" b="0">
                <a:solidFill>
                  <a:srgbClr val="222221"/>
                </a:solidFill>
              </a:defRPr>
            </a:lvl1pPr>
            <a:lvl2pPr>
              <a:defRPr sz="1406"/>
            </a:lvl2pPr>
            <a:lvl3pPr marL="0" indent="0">
              <a:buNone/>
              <a:defRPr sz="1406"/>
            </a:lvl3pPr>
            <a:lvl4pPr marL="0" indent="0">
              <a:buNone/>
              <a:defRPr sz="1406"/>
            </a:lvl4pPr>
            <a:lvl5pPr marL="0" indent="0">
              <a:buNone/>
              <a:defRPr sz="1406"/>
            </a:lvl5pPr>
          </a:lstStyle>
          <a:p>
            <a:pPr lvl="0"/>
            <a:r>
              <a:rPr lang="en-US"/>
              <a:t>Edit Master text styles</a:t>
            </a:r>
          </a:p>
        </p:txBody>
      </p:sp>
      <p:sp>
        <p:nvSpPr>
          <p:cNvPr id="9" name="Content Placeholder 2"/>
          <p:cNvSpPr>
            <a:spLocks noGrp="1"/>
          </p:cNvSpPr>
          <p:nvPr>
            <p:ph idx="14"/>
          </p:nvPr>
        </p:nvSpPr>
        <p:spPr>
          <a:xfrm>
            <a:off x="4709705" y="1600200"/>
            <a:ext cx="3997571" cy="4706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07754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Edit Master text styles</a:t>
            </a:r>
          </a:p>
        </p:txBody>
      </p:sp>
      <p:sp>
        <p:nvSpPr>
          <p:cNvPr id="4" name="Rectangle 4"/>
          <p:cNvSpPr>
            <a:spLocks noGrp="1" noChangeArrowheads="1"/>
          </p:cNvSpPr>
          <p:nvPr>
            <p:ph type="dt" sz="half" idx="10"/>
          </p:nvPr>
        </p:nvSpPr>
        <p:spPr>
          <a:xfrm>
            <a:off x="685800" y="6396208"/>
            <a:ext cx="1905000" cy="161583"/>
          </a:xfrm>
          <a:prstGeom prst="rect">
            <a:avLst/>
          </a:prstGeom>
        </p:spPr>
        <p:txBody>
          <a:bodyPr/>
          <a:lstStyle>
            <a:lvl1pPr eaLnBrk="0" hangingPunct="0">
              <a:defRPr>
                <a:latin typeface="Times" charset="0"/>
                <a:ea typeface="+mn-ea"/>
                <a:cs typeface="+mn-cs"/>
              </a:defRPr>
            </a:lvl1pPr>
          </a:lstStyle>
          <a:p>
            <a:endParaRPr lang="en-US"/>
          </a:p>
        </p:txBody>
      </p:sp>
      <p:sp>
        <p:nvSpPr>
          <p:cNvPr id="5" name="Rectangle 5"/>
          <p:cNvSpPr>
            <a:spLocks noGrp="1" noChangeArrowheads="1"/>
          </p:cNvSpPr>
          <p:nvPr>
            <p:ph type="ftr" sz="quarter" idx="11"/>
          </p:nvPr>
        </p:nvSpPr>
        <p:spPr>
          <a:xfrm>
            <a:off x="3124200" y="6396208"/>
            <a:ext cx="2895600" cy="161583"/>
          </a:xfrm>
          <a:prstGeom prst="rect">
            <a:avLst/>
          </a:prstGeom>
        </p:spPr>
        <p:txBody>
          <a:bodyPr/>
          <a:lstStyle>
            <a:lvl1pPr eaLnBrk="0" hangingPunct="0">
              <a:defRPr>
                <a:latin typeface="Times" charset="0"/>
                <a:ea typeface="+mn-ea"/>
                <a:cs typeface="+mn-cs"/>
              </a:defRPr>
            </a:lvl1pPr>
          </a:lstStyle>
          <a:p>
            <a:r>
              <a:rPr lang="en-US"/>
              <a:t>READY: GLOBAL READINESS FOR MAJOR DISEASE OUTBREAK RESPONSE</a:t>
            </a:r>
          </a:p>
        </p:txBody>
      </p:sp>
      <p:sp>
        <p:nvSpPr>
          <p:cNvPr id="6" name="Rectangle 6"/>
          <p:cNvSpPr>
            <a:spLocks noGrp="1" noChangeArrowheads="1"/>
          </p:cNvSpPr>
          <p:nvPr>
            <p:ph type="sldNum" sz="quarter" idx="12"/>
          </p:nvPr>
        </p:nvSpPr>
        <p:spPr>
          <a:xfrm>
            <a:off x="6553200" y="6248400"/>
            <a:ext cx="1905000" cy="161583"/>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fld id="{53141560-4B86-A44D-A5D2-C6F947426672}" type="slidenum">
              <a:rPr lang="en-US" smtClean="0"/>
              <a:t>‹#›</a:t>
            </a:fld>
            <a:endParaRPr lang="en-US"/>
          </a:p>
        </p:txBody>
      </p:sp>
    </p:spTree>
    <p:extLst>
      <p:ext uri="{BB962C8B-B14F-4D97-AF65-F5344CB8AC3E}">
        <p14:creationId xmlns:p14="http://schemas.microsoft.com/office/powerpoint/2010/main" val="33660145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396208"/>
            <a:ext cx="1905000" cy="161583"/>
          </a:xfrm>
          <a:prstGeom prst="rect">
            <a:avLst/>
          </a:prstGeom>
        </p:spPr>
        <p:txBody>
          <a:bodyPr/>
          <a:lstStyle>
            <a:lvl1pPr eaLnBrk="0" hangingPunct="0">
              <a:defRPr>
                <a:latin typeface="Times" charset="0"/>
                <a:ea typeface="+mn-ea"/>
                <a:cs typeface="+mn-cs"/>
              </a:defRPr>
            </a:lvl1pPr>
          </a:lstStyle>
          <a:p>
            <a:endParaRPr lang="en-US"/>
          </a:p>
        </p:txBody>
      </p:sp>
      <p:sp>
        <p:nvSpPr>
          <p:cNvPr id="5" name="Rectangle 5"/>
          <p:cNvSpPr>
            <a:spLocks noGrp="1" noChangeArrowheads="1"/>
          </p:cNvSpPr>
          <p:nvPr>
            <p:ph type="ftr" sz="quarter" idx="11"/>
          </p:nvPr>
        </p:nvSpPr>
        <p:spPr>
          <a:xfrm>
            <a:off x="3124200" y="6396208"/>
            <a:ext cx="2895600" cy="161583"/>
          </a:xfrm>
          <a:prstGeom prst="rect">
            <a:avLst/>
          </a:prstGeom>
        </p:spPr>
        <p:txBody>
          <a:bodyPr/>
          <a:lstStyle>
            <a:lvl1pPr eaLnBrk="0" hangingPunct="0">
              <a:defRPr>
                <a:latin typeface="Times" charset="0"/>
                <a:ea typeface="+mn-ea"/>
                <a:cs typeface="+mn-cs"/>
              </a:defRPr>
            </a:lvl1pPr>
          </a:lstStyle>
          <a:p>
            <a:r>
              <a:rPr lang="en-US"/>
              <a:t>READY: GLOBAL READINESS FOR MAJOR DISEASE OUTBREAK RESPONSE</a:t>
            </a:r>
          </a:p>
        </p:txBody>
      </p:sp>
      <p:sp>
        <p:nvSpPr>
          <p:cNvPr id="6" name="Rectangle 6"/>
          <p:cNvSpPr>
            <a:spLocks noGrp="1" noChangeArrowheads="1"/>
          </p:cNvSpPr>
          <p:nvPr>
            <p:ph type="sldNum" sz="quarter" idx="12"/>
          </p:nvPr>
        </p:nvSpPr>
        <p:spPr>
          <a:xfrm>
            <a:off x="6553200" y="6248400"/>
            <a:ext cx="1905000" cy="161583"/>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fld id="{53141560-4B86-A44D-A5D2-C6F947426672}" type="slidenum">
              <a:rPr lang="en-US" smtClean="0"/>
              <a:t>‹#›</a:t>
            </a:fld>
            <a:endParaRPr lang="en-US"/>
          </a:p>
        </p:txBody>
      </p:sp>
    </p:spTree>
    <p:extLst>
      <p:ext uri="{BB962C8B-B14F-4D97-AF65-F5344CB8AC3E}">
        <p14:creationId xmlns:p14="http://schemas.microsoft.com/office/powerpoint/2010/main" val="7717843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itle Only">
    <p:bg>
      <p:bgPr>
        <a:solidFill>
          <a:srgbClr val="FCFCFC"/>
        </a:solidFill>
        <a:effectLst/>
      </p:bgPr>
    </p:bg>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1"/>
            <a:ext cx="9144000" cy="1286933"/>
          </a:xfrm>
          <a:prstGeom prst="rect">
            <a:avLst/>
          </a:prstGeom>
          <a:solidFill>
            <a:srgbClr val="000000"/>
          </a:solidFill>
          <a:ln w="9525">
            <a:noFill/>
            <a:round/>
            <a:headEnd type="none" w="sm" len="sm"/>
            <a:tailEnd type="none" w="sm" len="sm"/>
          </a:ln>
        </p:spPr>
        <p:txBody>
          <a:bodyPr>
            <a:prstTxWarp prst="textNoShape">
              <a:avLst/>
            </a:prstTxWarp>
          </a:bodyPr>
          <a:lstStyle/>
          <a:p>
            <a:pPr>
              <a:defRPr/>
            </a:pPr>
            <a:endParaRPr lang="en-US" sz="1800" dirty="0">
              <a:latin typeface="Bookman Old Style" pitchFamily="-84" charset="0"/>
              <a:ea typeface="ＭＳ Ｐゴシック" pitchFamily="-84" charset="-128"/>
              <a:cs typeface="ＭＳ Ｐゴシック" pitchFamily="-84" charset="-128"/>
            </a:endParaRPr>
          </a:p>
        </p:txBody>
      </p:sp>
      <p:sp>
        <p:nvSpPr>
          <p:cNvPr id="7" name="Title 1"/>
          <p:cNvSpPr>
            <a:spLocks noGrp="1"/>
          </p:cNvSpPr>
          <p:nvPr>
            <p:ph type="title"/>
          </p:nvPr>
        </p:nvSpPr>
        <p:spPr>
          <a:xfrm>
            <a:off x="177801" y="73819"/>
            <a:ext cx="8788400" cy="1143000"/>
          </a:xfrm>
          <a:prstGeom prst="rect">
            <a:avLst/>
          </a:prstGeom>
          <a:noFill/>
        </p:spPr>
        <p:txBody>
          <a:bodyPr lIns="0" bIns="0" anchor="ctr"/>
          <a:lstStyle>
            <a:lvl1pPr algn="l">
              <a:defRPr sz="2000">
                <a:solidFill>
                  <a:srgbClr val="FAFAFA"/>
                </a:solidFill>
                <a:latin typeface="+mj-lt"/>
                <a:cs typeface="Myriad Pro"/>
              </a:defRPr>
            </a:lvl1pPr>
          </a:lstStyle>
          <a:p>
            <a:r>
              <a:rPr lang="en-US"/>
              <a:t>Click to edit Master title style</a:t>
            </a:r>
          </a:p>
        </p:txBody>
      </p:sp>
      <p:sp>
        <p:nvSpPr>
          <p:cNvPr id="10" name="Content Placeholder 2"/>
          <p:cNvSpPr>
            <a:spLocks noGrp="1"/>
          </p:cNvSpPr>
          <p:nvPr>
            <p:ph idx="15"/>
          </p:nvPr>
        </p:nvSpPr>
        <p:spPr>
          <a:xfrm>
            <a:off x="180974" y="6361853"/>
            <a:ext cx="8124825" cy="373381"/>
          </a:xfrm>
          <a:prstGeom prst="rect">
            <a:avLst/>
          </a:prstGeom>
          <a:noFill/>
          <a:ln w="9525" cap="flat" cmpd="sng" algn="ctr">
            <a:noFill/>
            <a:prstDash val="solid"/>
            <a:miter lim="800000"/>
            <a:headEnd type="none" w="med" len="med"/>
            <a:tailEnd type="none" w="med" len="med"/>
          </a:ln>
        </p:spPr>
        <p:txBody>
          <a:bodyPr lIns="0" tIns="0" rIns="0" bIns="0" anchor="b"/>
          <a:lstStyle>
            <a:lvl1pPr marL="0" marR="0" indent="0" algn="l" defTabSz="914378" rtl="0" eaLnBrk="0" fontAlgn="base" latinLnBrk="0" hangingPunct="0">
              <a:lnSpc>
                <a:spcPct val="100000"/>
              </a:lnSpc>
              <a:spcBef>
                <a:spcPts val="0"/>
              </a:spcBef>
              <a:spcAft>
                <a:spcPct val="0"/>
              </a:spcAft>
              <a:buClr>
                <a:srgbClr val="B50D0D"/>
              </a:buClr>
              <a:buSzPct val="100000"/>
              <a:buFont typeface="Wingdings" pitchFamily="-1" charset="2"/>
              <a:buNone/>
              <a:tabLst/>
              <a:defRPr sz="800">
                <a:latin typeface="+mj-lt"/>
                <a:cs typeface="Georgia"/>
              </a:defRPr>
            </a:lvl1pPr>
            <a:lvl2pPr marL="749282" indent="-406390">
              <a:spcBef>
                <a:spcPts val="0"/>
              </a:spcBef>
              <a:buClr>
                <a:srgbClr val="B50D0D"/>
              </a:buClr>
              <a:buFont typeface="Lucida Grande"/>
              <a:buNone/>
              <a:defRPr sz="1000">
                <a:latin typeface="Georgia"/>
                <a:cs typeface="Georgia"/>
              </a:defRPr>
            </a:lvl2pPr>
            <a:lvl3pPr marL="800080" indent="342892">
              <a:spcBef>
                <a:spcPts val="0"/>
              </a:spcBef>
              <a:buClr>
                <a:srgbClr val="B50D0D"/>
              </a:buClr>
              <a:buNone/>
              <a:defRPr sz="1000" baseline="0">
                <a:latin typeface="Georgia"/>
                <a:cs typeface="Georgia"/>
              </a:defRPr>
            </a:lvl3pPr>
            <a:lvl4pPr>
              <a:buClr>
                <a:srgbClr val="B50D0D"/>
              </a:buClr>
              <a:defRPr sz="2800"/>
            </a:lvl4pPr>
            <a:lvl5pPr>
              <a:buClr>
                <a:srgbClr val="B50D0D"/>
              </a:buClr>
              <a:defRPr sz="2800"/>
            </a:lvl5pPr>
          </a:lstStyle>
          <a:p>
            <a:pPr lvl="0"/>
            <a:r>
              <a:rPr lang="en-US"/>
              <a:t>Click to edit Master text styles</a:t>
            </a:r>
          </a:p>
        </p:txBody>
      </p:sp>
      <p:sp>
        <p:nvSpPr>
          <p:cNvPr id="11" name="Slide Number Placeholder 10"/>
          <p:cNvSpPr>
            <a:spLocks noGrp="1" noChangeArrowheads="1"/>
          </p:cNvSpPr>
          <p:nvPr>
            <p:ph type="sldNum" sz="quarter" idx="10"/>
          </p:nvPr>
        </p:nvSpPr>
        <p:spPr>
          <a:xfrm>
            <a:off x="8359776" y="6495708"/>
            <a:ext cx="596900" cy="246221"/>
          </a:xfrm>
          <a:prstGeom prst="rect">
            <a:avLst/>
          </a:prstGeom>
        </p:spPr>
        <p:txBody>
          <a:bodyPr/>
          <a:lstStyle>
            <a:lvl1pPr>
              <a:defRPr sz="1000">
                <a:latin typeface="+mj-lt"/>
              </a:defRPr>
            </a:lvl1pPr>
          </a:lstStyle>
          <a:p>
            <a:pPr>
              <a:defRPr/>
            </a:pPr>
            <a:fld id="{1F9E994A-B05C-3A4C-AC81-348E3062A15F}" type="slidenum">
              <a:rPr lang="en-US"/>
              <a:pPr>
                <a:defRPr/>
              </a:pPr>
              <a:t>‹#›</a:t>
            </a:fld>
            <a:endParaRPr lang="en-US" dirty="0"/>
          </a:p>
        </p:txBody>
      </p:sp>
    </p:spTree>
    <p:extLst>
      <p:ext uri="{BB962C8B-B14F-4D97-AF65-F5344CB8AC3E}">
        <p14:creationId xmlns:p14="http://schemas.microsoft.com/office/powerpoint/2010/main" val="934092411"/>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Content Placeholder 4">
            <a:extLst>
              <a:ext uri="{FF2B5EF4-FFF2-40B4-BE49-F238E27FC236}">
                <a16:creationId xmlns:a16="http://schemas.microsoft.com/office/drawing/2014/main" id="{2A163C7C-4D74-B542-AD1C-4A9DA37722F5}"/>
              </a:ext>
            </a:extLst>
          </p:cNvPr>
          <p:cNvPicPr>
            <a:picLocks noChangeAspect="1"/>
          </p:cNvPicPr>
          <p:nvPr userDrawn="1"/>
        </p:nvPicPr>
        <p:blipFill rotWithShape="1">
          <a:blip r:embed="rId2">
            <a:alphaModFix amt="35000"/>
            <a:extLst>
              <a:ext uri="{28A0092B-C50C-407E-A947-70E740481C1C}">
                <a14:useLocalDpi xmlns:a14="http://schemas.microsoft.com/office/drawing/2010/main" val="0"/>
              </a:ext>
            </a:extLst>
          </a:blip>
          <a:srcRect r="67345" b="64130"/>
          <a:stretch/>
        </p:blipFill>
        <p:spPr>
          <a:xfrm>
            <a:off x="0" y="0"/>
            <a:ext cx="3311013" cy="3637030"/>
          </a:xfrm>
          <a:prstGeom prst="rect">
            <a:avLst/>
          </a:prstGeom>
        </p:spPr>
      </p:pic>
      <p:sp>
        <p:nvSpPr>
          <p:cNvPr id="2" name="Title 1"/>
          <p:cNvSpPr>
            <a:spLocks noGrp="1"/>
          </p:cNvSpPr>
          <p:nvPr>
            <p:ph type="ctrTitle"/>
          </p:nvPr>
        </p:nvSpPr>
        <p:spPr>
          <a:xfrm>
            <a:off x="685800" y="2130427"/>
            <a:ext cx="7772400" cy="1470025"/>
          </a:xfrm>
        </p:spPr>
        <p:txBody>
          <a:bodyPr>
            <a:normAutofit/>
          </a:bodyPr>
          <a:lstStyle>
            <a:lvl1pPr>
              <a:defRPr sz="2700"/>
            </a:lvl1pPr>
          </a:lstStyle>
          <a:p>
            <a:r>
              <a:rPr lang="en-US" dirty="0"/>
              <a:t>Click to edit Master title style</a:t>
            </a:r>
          </a:p>
        </p:txBody>
      </p:sp>
      <p:sp>
        <p:nvSpPr>
          <p:cNvPr id="3" name="Subtitle 2"/>
          <p:cNvSpPr>
            <a:spLocks noGrp="1"/>
          </p:cNvSpPr>
          <p:nvPr>
            <p:ph type="subTitle" idx="1"/>
          </p:nvPr>
        </p:nvSpPr>
        <p:spPr>
          <a:xfrm>
            <a:off x="1371600" y="3886201"/>
            <a:ext cx="6400800" cy="1197077"/>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grpSp>
        <p:nvGrpSpPr>
          <p:cNvPr id="13" name="Group 12">
            <a:extLst>
              <a:ext uri="{FF2B5EF4-FFF2-40B4-BE49-F238E27FC236}">
                <a16:creationId xmlns:a16="http://schemas.microsoft.com/office/drawing/2014/main" id="{340120E3-EFBD-454E-B780-545A01A1478E}"/>
              </a:ext>
            </a:extLst>
          </p:cNvPr>
          <p:cNvGrpSpPr>
            <a:grpSpLocks noChangeAspect="1"/>
          </p:cNvGrpSpPr>
          <p:nvPr userDrawn="1"/>
        </p:nvGrpSpPr>
        <p:grpSpPr>
          <a:xfrm>
            <a:off x="642553" y="5814400"/>
            <a:ext cx="7888993" cy="822960"/>
            <a:chOff x="5760422" y="6240334"/>
            <a:chExt cx="6925574" cy="541843"/>
          </a:xfrm>
        </p:grpSpPr>
        <p:pic>
          <p:nvPicPr>
            <p:cNvPr id="14" name="Picture 13">
              <a:extLst>
                <a:ext uri="{FF2B5EF4-FFF2-40B4-BE49-F238E27FC236}">
                  <a16:creationId xmlns:a16="http://schemas.microsoft.com/office/drawing/2014/main" id="{40460B19-1477-9843-B2ED-AD8C4DD6806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131" t="7764" b="11849"/>
            <a:stretch/>
          </p:blipFill>
          <p:spPr>
            <a:xfrm>
              <a:off x="11107805" y="6240334"/>
              <a:ext cx="1578191" cy="498546"/>
            </a:xfrm>
            <a:prstGeom prst="rect">
              <a:avLst/>
            </a:prstGeom>
          </p:spPr>
        </p:pic>
        <p:pic>
          <p:nvPicPr>
            <p:cNvPr id="15" name="Picture 14">
              <a:extLst>
                <a:ext uri="{FF2B5EF4-FFF2-40B4-BE49-F238E27FC236}">
                  <a16:creationId xmlns:a16="http://schemas.microsoft.com/office/drawing/2014/main" id="{32E8563C-95F8-6147-8C13-2EA2854E225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9054" t="11598" r="8125" b="14214"/>
            <a:stretch/>
          </p:blipFill>
          <p:spPr>
            <a:xfrm>
              <a:off x="5760422" y="6240334"/>
              <a:ext cx="1589058" cy="541843"/>
            </a:xfrm>
            <a:prstGeom prst="rect">
              <a:avLst/>
            </a:prstGeom>
          </p:spPr>
        </p:pic>
      </p:grpSp>
    </p:spTree>
    <p:extLst>
      <p:ext uri="{BB962C8B-B14F-4D97-AF65-F5344CB8AC3E}">
        <p14:creationId xmlns:p14="http://schemas.microsoft.com/office/powerpoint/2010/main" val="839159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d/Gray 1 Content + Bottom Photo">
    <p:bg>
      <p:bgPr>
        <a:solidFill>
          <a:srgbClr val="E7E7E5"/>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3429000"/>
            <a:ext cx="8839200" cy="3276600"/>
          </a:xfrm>
          <a:solidFill>
            <a:schemeClr val="bg1"/>
          </a:solidFill>
        </p:spPr>
        <p:txBody>
          <a:bodyPr>
            <a:norm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900">
                <a:solidFill>
                  <a:srgbClr val="6C6463"/>
                </a:solidFill>
              </a:defRPr>
            </a:lvl1pPr>
          </a:lstStyle>
          <a:p>
            <a:r>
              <a:rPr lang="en-US"/>
              <a:t>ADD PHOTO HERE</a:t>
            </a:r>
          </a:p>
        </p:txBody>
      </p:sp>
      <p:sp>
        <p:nvSpPr>
          <p:cNvPr id="3" name="Content Placeholder 2"/>
          <p:cNvSpPr>
            <a:spLocks noGrp="1"/>
          </p:cNvSpPr>
          <p:nvPr>
            <p:ph idx="1"/>
          </p:nvPr>
        </p:nvSpPr>
        <p:spPr>
          <a:xfrm>
            <a:off x="685800" y="1600200"/>
            <a:ext cx="77724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6532475"/>
            <a:ext cx="2133600" cy="161583"/>
          </a:xfrm>
          <a:prstGeom prst="rect">
            <a:avLst/>
          </a:prstGeom>
        </p:spPr>
        <p:txBody>
          <a:bodyPr vert="horz" lIns="91440" tIns="45720" rIns="91440" bIns="45720" rtlCol="0" anchor="ctr">
            <a:spAutoFit/>
          </a:bodyPr>
          <a:lstStyle>
            <a:lvl1pPr algn="l">
              <a:defRPr sz="450" b="0" i="0">
                <a:solidFill>
                  <a:srgbClr val="FFFFFF"/>
                </a:solidFill>
                <a:latin typeface="Gill Sans MT"/>
                <a:cs typeface="Gill Sans MT"/>
              </a:defRPr>
            </a:lvl1pPr>
          </a:lstStyle>
          <a:p>
            <a:endParaRPr lang="en-US"/>
          </a:p>
        </p:txBody>
      </p:sp>
      <p:sp>
        <p:nvSpPr>
          <p:cNvPr id="10" name="Footer Placeholder 4"/>
          <p:cNvSpPr>
            <a:spLocks noGrp="1"/>
          </p:cNvSpPr>
          <p:nvPr>
            <p:ph type="ftr" sz="quarter" idx="3"/>
          </p:nvPr>
        </p:nvSpPr>
        <p:spPr>
          <a:xfrm>
            <a:off x="3124200" y="6532475"/>
            <a:ext cx="2895600" cy="161583"/>
          </a:xfrm>
          <a:prstGeom prst="rect">
            <a:avLst/>
          </a:prstGeom>
        </p:spPr>
        <p:txBody>
          <a:bodyPr vert="horz" lIns="91440" tIns="45720" rIns="91440" bIns="45720" rtlCol="0" anchor="ctr">
            <a:spAutoFit/>
          </a:bodyPr>
          <a:lstStyle>
            <a:lvl1pPr algn="ctr">
              <a:defRPr sz="450" b="0" i="0">
                <a:solidFill>
                  <a:srgbClr val="FFFFFF"/>
                </a:solidFill>
                <a:latin typeface="Gill Sans MT"/>
                <a:cs typeface="Gill Sans MT"/>
              </a:defRPr>
            </a:lvl1pPr>
          </a:lstStyle>
          <a:p>
            <a:r>
              <a:rPr lang="en-US"/>
              <a:t>READY: GLOBAL READINESS FOR MAJOR DISEASE OUTBREAK RESPONSE</a:t>
            </a:r>
          </a:p>
        </p:txBody>
      </p:sp>
      <p:sp>
        <p:nvSpPr>
          <p:cNvPr id="11" name="Slide Number Placeholder 5"/>
          <p:cNvSpPr>
            <a:spLocks noGrp="1"/>
          </p:cNvSpPr>
          <p:nvPr>
            <p:ph type="sldNum" sz="quarter" idx="4"/>
          </p:nvPr>
        </p:nvSpPr>
        <p:spPr>
          <a:xfrm>
            <a:off x="6858000" y="6532475"/>
            <a:ext cx="2133600" cy="161583"/>
          </a:xfrm>
          <a:prstGeom prst="rect">
            <a:avLst/>
          </a:prstGeom>
        </p:spPr>
        <p:txBody>
          <a:bodyPr vert="horz" lIns="91440" tIns="45720" rIns="91440" bIns="45720" rtlCol="0" anchor="ctr">
            <a:spAutoFit/>
          </a:bodyPr>
          <a:lstStyle>
            <a:lvl1pPr algn="r">
              <a:defRPr sz="45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3" name="Title 1"/>
          <p:cNvSpPr>
            <a:spLocks noGrp="1"/>
          </p:cNvSpPr>
          <p:nvPr>
            <p:ph type="title" hasCustomPrompt="1"/>
          </p:nvPr>
        </p:nvSpPr>
        <p:spPr>
          <a:xfrm>
            <a:off x="686104" y="956102"/>
            <a:ext cx="7772400" cy="415498"/>
          </a:xfrm>
        </p:spPr>
        <p:txBody>
          <a:bodyPr anchor="b" anchorCtr="0">
            <a:spAutoFit/>
          </a:bodyPr>
          <a:lstStyle>
            <a:lvl1pPr>
              <a:defRPr>
                <a:solidFill>
                  <a:srgbClr val="BA0C2F"/>
                </a:solidFill>
              </a:defRPr>
            </a:lvl1pPr>
          </a:lstStyle>
          <a:p>
            <a:r>
              <a:rPr lang="en-US"/>
              <a:t>CLICK TO EDIT MASTER TITLE STYLE</a:t>
            </a:r>
          </a:p>
        </p:txBody>
      </p:sp>
      <p:sp>
        <p:nvSpPr>
          <p:cNvPr id="14" name="Text Placeholder 4"/>
          <p:cNvSpPr>
            <a:spLocks noGrp="1"/>
          </p:cNvSpPr>
          <p:nvPr>
            <p:ph type="body" sz="quarter" idx="12" hasCustomPrompt="1"/>
          </p:nvPr>
        </p:nvSpPr>
        <p:spPr>
          <a:xfrm rot="16200000">
            <a:off x="7527667" y="4719808"/>
            <a:ext cx="2743200" cy="161583"/>
          </a:xfrm>
        </p:spPr>
        <p:txBody>
          <a:bodyPr>
            <a:spAutoFit/>
          </a:bodyPr>
          <a:lstStyle>
            <a:lvl1pPr marL="0" indent="0" algn="r">
              <a:buNone/>
              <a:defRPr sz="450" baseline="0">
                <a:solidFill>
                  <a:srgbClr val="FFFFFF"/>
                </a:solidFill>
              </a:defRPr>
            </a:lvl1pPr>
            <a:lvl2pPr marL="172640" indent="0">
              <a:buNone/>
              <a:defRPr sz="1350">
                <a:solidFill>
                  <a:schemeClr val="bg1"/>
                </a:solidFill>
              </a:defRPr>
            </a:lvl2pPr>
            <a:lvl3pPr marL="345281" indent="0">
              <a:buNone/>
              <a:defRPr sz="1200">
                <a:solidFill>
                  <a:schemeClr val="bg1"/>
                </a:solidFill>
              </a:defRPr>
            </a:lvl3pPr>
            <a:lvl4pPr marL="513159" indent="0">
              <a:buNone/>
              <a:defRPr sz="1050">
                <a:solidFill>
                  <a:schemeClr val="bg1"/>
                </a:solidFill>
              </a:defRPr>
            </a:lvl4pPr>
            <a:lvl5pPr marL="769144" indent="0">
              <a:buNone/>
              <a:defRPr sz="900">
                <a:solidFill>
                  <a:schemeClr val="bg1"/>
                </a:solidFill>
              </a:defRPr>
            </a:lvl5pPr>
          </a:lstStyle>
          <a:p>
            <a:pPr lvl="0"/>
            <a:r>
              <a:rPr lang="en-US"/>
              <a:t>ADD PHOTO CREDIT HERE</a:t>
            </a:r>
          </a:p>
        </p:txBody>
      </p:sp>
    </p:spTree>
    <p:extLst>
      <p:ext uri="{BB962C8B-B14F-4D97-AF65-F5344CB8AC3E}">
        <p14:creationId xmlns:p14="http://schemas.microsoft.com/office/powerpoint/2010/main" val="20310976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_Phot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79BC1B0-8231-3C4E-B5F9-49128286E020}"/>
              </a:ext>
            </a:extLst>
          </p:cNvPr>
          <p:cNvPicPr>
            <a:picLocks noChangeAspect="1"/>
          </p:cNvPicPr>
          <p:nvPr userDrawn="1"/>
        </p:nvPicPr>
        <p:blipFill rotWithShape="1">
          <a:blip r:embed="rId2">
            <a:duotone>
              <a:prstClr val="black"/>
              <a:schemeClr val="accent1">
                <a:tint val="45000"/>
                <a:satMod val="400000"/>
              </a:schemeClr>
            </a:duotone>
            <a:alphaModFix amt="50000"/>
          </a:blip>
          <a:srcRect t="12822" r="16751" b="26810"/>
          <a:stretch/>
        </p:blipFill>
        <p:spPr>
          <a:xfrm>
            <a:off x="0" y="0"/>
            <a:ext cx="9144000" cy="6858000"/>
          </a:xfrm>
          <a:prstGeom prst="rect">
            <a:avLst/>
          </a:prstGeom>
        </p:spPr>
      </p:pic>
      <p:sp>
        <p:nvSpPr>
          <p:cNvPr id="2" name="Title 1"/>
          <p:cNvSpPr>
            <a:spLocks noGrp="1"/>
          </p:cNvSpPr>
          <p:nvPr>
            <p:ph type="ctrTitle"/>
          </p:nvPr>
        </p:nvSpPr>
        <p:spPr>
          <a:xfrm>
            <a:off x="685800" y="2130427"/>
            <a:ext cx="7772400" cy="1470025"/>
          </a:xfrm>
          <a:noFill/>
        </p:spPr>
        <p:txBody>
          <a:bodyPr>
            <a:normAutofit/>
          </a:bodyPr>
          <a:lstStyle>
            <a:lvl1pPr>
              <a:defRPr lang="en-US" sz="2700" b="1" kern="800" spc="-40" dirty="0">
                <a:solidFill>
                  <a:srgbClr val="002060"/>
                </a:solidFill>
                <a:latin typeface="+mj-lt"/>
                <a:ea typeface="+mj-ea"/>
                <a:cs typeface="+mj-cs"/>
              </a:defRPr>
            </a:lvl1pPr>
          </a:lstStyle>
          <a:p>
            <a:r>
              <a:rPr lang="en-US" dirty="0"/>
              <a:t>Click to edit Master title style</a:t>
            </a:r>
          </a:p>
        </p:txBody>
      </p:sp>
      <p:sp>
        <p:nvSpPr>
          <p:cNvPr id="3" name="Subtitle 2"/>
          <p:cNvSpPr>
            <a:spLocks noGrp="1"/>
          </p:cNvSpPr>
          <p:nvPr>
            <p:ph type="subTitle" idx="1"/>
          </p:nvPr>
        </p:nvSpPr>
        <p:spPr>
          <a:xfrm>
            <a:off x="1371600" y="3886201"/>
            <a:ext cx="6400800" cy="1197077"/>
          </a:xfrm>
        </p:spPr>
        <p:txBody>
          <a:bodyPr/>
          <a:lstStyle>
            <a:lvl1pPr marL="0" indent="0" algn="ctr">
              <a:buNone/>
              <a:defRPr b="1">
                <a:solidFill>
                  <a:srgbClr val="002060"/>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5" name="Picture 4">
            <a:extLst>
              <a:ext uri="{FF2B5EF4-FFF2-40B4-BE49-F238E27FC236}">
                <a16:creationId xmlns:a16="http://schemas.microsoft.com/office/drawing/2014/main" id="{5DA54742-964B-1744-891C-43BCCA961C6D}"/>
              </a:ext>
            </a:extLst>
          </p:cNvPr>
          <p:cNvPicPr>
            <a:picLocks noChangeAspect="1"/>
          </p:cNvPicPr>
          <p:nvPr userDrawn="1"/>
        </p:nvPicPr>
        <p:blipFill>
          <a:blip/>
          <a:stretch>
            <a:fillRect/>
          </a:stretch>
        </p:blipFill>
        <p:spPr>
          <a:xfrm>
            <a:off x="6543223" y="5601974"/>
            <a:ext cx="2222405" cy="1103794"/>
          </a:xfrm>
          <a:prstGeom prst="rect">
            <a:avLst/>
          </a:prstGeom>
        </p:spPr>
      </p:pic>
      <p:pic>
        <p:nvPicPr>
          <p:cNvPr id="6" name="Picture 5">
            <a:extLst>
              <a:ext uri="{FF2B5EF4-FFF2-40B4-BE49-F238E27FC236}">
                <a16:creationId xmlns:a16="http://schemas.microsoft.com/office/drawing/2014/main" id="{86E0967E-3807-8E46-9B41-72FAFF02C9ED}"/>
              </a:ext>
            </a:extLst>
          </p:cNvPr>
          <p:cNvPicPr>
            <a:picLocks noChangeAspect="1"/>
          </p:cNvPicPr>
          <p:nvPr userDrawn="1"/>
        </p:nvPicPr>
        <p:blipFill>
          <a:blip/>
          <a:stretch>
            <a:fillRect/>
          </a:stretch>
        </p:blipFill>
        <p:spPr>
          <a:xfrm>
            <a:off x="400523" y="5533049"/>
            <a:ext cx="2664373" cy="1358830"/>
          </a:xfrm>
          <a:prstGeom prst="rect">
            <a:avLst/>
          </a:prstGeom>
        </p:spPr>
      </p:pic>
    </p:spTree>
    <p:extLst>
      <p:ext uri="{BB962C8B-B14F-4D97-AF65-F5344CB8AC3E}">
        <p14:creationId xmlns:p14="http://schemas.microsoft.com/office/powerpoint/2010/main" val="6395412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85800" y="1452421"/>
            <a:ext cx="7772400" cy="4627563"/>
          </a:xfrm>
        </p:spPr>
        <p:txBody>
          <a:bodyPr/>
          <a:lstStyle>
            <a:lvl1pPr>
              <a:spcBef>
                <a:spcPts val="900"/>
              </a:spcBef>
              <a:defRPr/>
            </a:lvl1pPr>
            <a:lvl2pPr>
              <a:spcBef>
                <a:spcPts val="900"/>
              </a:spcBef>
              <a:defRPr/>
            </a:lvl2pPr>
            <a:lvl3pPr>
              <a:spcBef>
                <a:spcPts val="900"/>
              </a:spcBef>
              <a:defRPr/>
            </a:lvl3pPr>
            <a:lvl4pPr>
              <a:spcBef>
                <a:spcPts val="900"/>
              </a:spcBef>
              <a:defRPr/>
            </a:lvl4pPr>
            <a:lvl5pPr>
              <a:spcBef>
                <a:spcPts val="9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42871062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52421"/>
            <a:ext cx="3810000" cy="4525963"/>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452421"/>
            <a:ext cx="3810000" cy="4525963"/>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8303856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685800" y="933450"/>
            <a:ext cx="7772400" cy="406400"/>
          </a:xfr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Tree>
    <p:extLst>
      <p:ext uri="{BB962C8B-B14F-4D97-AF65-F5344CB8AC3E}">
        <p14:creationId xmlns:p14="http://schemas.microsoft.com/office/powerpoint/2010/main" val="15699129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91841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Contact Us">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692082B-723F-424A-A536-F31B085B351E}"/>
              </a:ext>
            </a:extLst>
          </p:cNvPr>
          <p:cNvPicPr>
            <a:picLocks noChangeAspect="1"/>
          </p:cNvPicPr>
          <p:nvPr userDrawn="1"/>
        </p:nvPicPr>
        <p:blipFill rotWithShape="1">
          <a:blip r:embed="rId2">
            <a:duotone>
              <a:prstClr val="black"/>
              <a:schemeClr val="accent1">
                <a:tint val="45000"/>
                <a:satMod val="400000"/>
              </a:schemeClr>
            </a:duotone>
            <a:alphaModFix amt="50000"/>
          </a:blip>
          <a:srcRect t="12822" r="16751" b="26810"/>
          <a:stretch/>
        </p:blipFill>
        <p:spPr>
          <a:xfrm>
            <a:off x="0" y="0"/>
            <a:ext cx="9144000" cy="6858000"/>
          </a:xfrm>
          <a:prstGeom prst="rect">
            <a:avLst/>
          </a:prstGeom>
        </p:spPr>
      </p:pic>
      <p:sp>
        <p:nvSpPr>
          <p:cNvPr id="51" name="Rectangle 50">
            <a:extLst>
              <a:ext uri="{FF2B5EF4-FFF2-40B4-BE49-F238E27FC236}">
                <a16:creationId xmlns:a16="http://schemas.microsoft.com/office/drawing/2014/main" id="{A5E236E5-1940-2E42-B366-6A1A60DCF1E2}"/>
              </a:ext>
            </a:extLst>
          </p:cNvPr>
          <p:cNvSpPr/>
          <p:nvPr userDrawn="1"/>
        </p:nvSpPr>
        <p:spPr>
          <a:xfrm>
            <a:off x="5976156" y="1"/>
            <a:ext cx="3160171" cy="6858000"/>
          </a:xfrm>
          <a:prstGeom prst="rect">
            <a:avLst/>
          </a:prstGeom>
          <a:solidFill>
            <a:srgbClr val="2B2B2D">
              <a:alpha val="43000"/>
            </a:srgbClr>
          </a:solidFill>
          <a:ln w="9525" cap="flat" cmpd="sng" algn="ctr">
            <a:noFill/>
            <a:prstDash val="solid"/>
          </a:ln>
          <a:effectLst/>
        </p:spPr>
        <p:txBody>
          <a:bodyPr lIns="205740" tIns="685800" rIns="205740" bIns="205740" rtlCol="0" anchor="t" anchorCtr="0"/>
          <a:lstStyle/>
          <a:p>
            <a:pPr marL="0" marR="0" lvl="0" indent="0" defTabSz="914378" eaLnBrk="1" fontAlgn="auto" latinLnBrk="0" hangingPunct="1">
              <a:lnSpc>
                <a:spcPct val="89000"/>
              </a:lnSpc>
              <a:spcBef>
                <a:spcPts val="0"/>
              </a:spcBef>
              <a:spcAft>
                <a:spcPts val="525"/>
              </a:spcAft>
              <a:buClrTx/>
              <a:buSzTx/>
              <a:buFontTx/>
              <a:buNone/>
              <a:tabLst/>
              <a:defRPr/>
            </a:pPr>
            <a:endParaRPr kumimoji="0" lang="en-US" sz="1200" b="0" i="0" u="none" strike="noStrike" kern="0" cap="none" spc="0" normalizeH="0" baseline="0" noProof="0" dirty="0">
              <a:ln>
                <a:noFill/>
              </a:ln>
              <a:solidFill>
                <a:srgbClr val="FFFFFF"/>
              </a:solidFill>
              <a:effectLst/>
              <a:uLnTx/>
              <a:uFillTx/>
              <a:latin typeface="Open Sans Light"/>
              <a:ea typeface="+mn-ea"/>
              <a:cs typeface="+mn-cs"/>
            </a:endParaRPr>
          </a:p>
        </p:txBody>
      </p:sp>
      <p:sp>
        <p:nvSpPr>
          <p:cNvPr id="28" name="Rectangle 27">
            <a:extLst>
              <a:ext uri="{FF2B5EF4-FFF2-40B4-BE49-F238E27FC236}">
                <a16:creationId xmlns:a16="http://schemas.microsoft.com/office/drawing/2014/main" id="{9C654853-8BF4-8A46-9287-52B24AE14AE3}"/>
              </a:ext>
            </a:extLst>
          </p:cNvPr>
          <p:cNvSpPr/>
          <p:nvPr userDrawn="1"/>
        </p:nvSpPr>
        <p:spPr>
          <a:xfrm>
            <a:off x="6603543" y="4566684"/>
            <a:ext cx="1717137" cy="415498"/>
          </a:xfrm>
          <a:prstGeom prst="rect">
            <a:avLst/>
          </a:prstGeom>
        </p:spPr>
        <p:txBody>
          <a:bodyPr wrap="none">
            <a:spAutoFit/>
          </a:bodyPr>
          <a:lstStyle/>
          <a:p>
            <a:pPr marL="0" marR="0" lvl="0" indent="0" defTabSz="914378"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FFFF">
                    <a:lumMod val="90000"/>
                    <a:lumOff val="10000"/>
                  </a:srgbClr>
                </a:solidFill>
                <a:effectLst/>
                <a:uLnTx/>
                <a:uFillTx/>
              </a:rPr>
              <a:t>111 Market Place, Suite 310</a:t>
            </a:r>
          </a:p>
          <a:p>
            <a:pPr marL="0" marR="0" lvl="0" indent="0" defTabSz="914378" eaLnBrk="1" fontAlgn="auto" latinLnBrk="0" hangingPunct="1">
              <a:lnSpc>
                <a:spcPct val="100000"/>
              </a:lnSpc>
              <a:spcBef>
                <a:spcPts val="0"/>
              </a:spcBef>
              <a:spcAft>
                <a:spcPts val="0"/>
              </a:spcAft>
              <a:buClrTx/>
              <a:buSzTx/>
              <a:buFontTx/>
              <a:buNone/>
              <a:tabLst/>
              <a:defRPr/>
            </a:pPr>
            <a:r>
              <a:rPr lang="en-US" sz="1050" kern="0" dirty="0">
                <a:solidFill>
                  <a:srgbClr val="FFFFFF">
                    <a:lumMod val="90000"/>
                    <a:lumOff val="10000"/>
                  </a:srgbClr>
                </a:solidFill>
              </a:rPr>
              <a:t>Baltimore, MD 21201</a:t>
            </a:r>
            <a:endParaRPr kumimoji="0" lang="en-US" sz="1050" b="0" i="0" u="none" strike="noStrike" kern="0" cap="none" spc="0" normalizeH="0" baseline="0" noProof="0" dirty="0">
              <a:ln>
                <a:noFill/>
              </a:ln>
              <a:solidFill>
                <a:srgbClr val="FFFFFF">
                  <a:lumMod val="90000"/>
                  <a:lumOff val="10000"/>
                </a:srgbClr>
              </a:solidFill>
              <a:effectLst/>
              <a:uLnTx/>
              <a:uFillTx/>
            </a:endParaRPr>
          </a:p>
        </p:txBody>
      </p:sp>
      <p:grpSp>
        <p:nvGrpSpPr>
          <p:cNvPr id="29" name="Group 28">
            <a:extLst>
              <a:ext uri="{FF2B5EF4-FFF2-40B4-BE49-F238E27FC236}">
                <a16:creationId xmlns:a16="http://schemas.microsoft.com/office/drawing/2014/main" id="{294E2E5C-09E6-8444-B7B9-7A6197D2D868}"/>
              </a:ext>
            </a:extLst>
          </p:cNvPr>
          <p:cNvGrpSpPr/>
          <p:nvPr userDrawn="1"/>
        </p:nvGrpSpPr>
        <p:grpSpPr>
          <a:xfrm>
            <a:off x="6194380" y="4511202"/>
            <a:ext cx="327221" cy="436294"/>
            <a:chOff x="8421342" y="5264459"/>
            <a:chExt cx="436294" cy="436294"/>
          </a:xfrm>
        </p:grpSpPr>
        <p:sp>
          <p:nvSpPr>
            <p:cNvPr id="30" name="Oval 139">
              <a:extLst>
                <a:ext uri="{FF2B5EF4-FFF2-40B4-BE49-F238E27FC236}">
                  <a16:creationId xmlns:a16="http://schemas.microsoft.com/office/drawing/2014/main" id="{92264D44-B23B-8947-A617-97B4F59053BF}"/>
                </a:ext>
              </a:extLst>
            </p:cNvPr>
            <p:cNvSpPr>
              <a:spLocks noChangeArrowheads="1"/>
            </p:cNvSpPr>
            <p:nvPr/>
          </p:nvSpPr>
          <p:spPr bwMode="auto">
            <a:xfrm>
              <a:off x="8421342" y="5264459"/>
              <a:ext cx="436294" cy="436294"/>
            </a:xfrm>
            <a:prstGeom prst="ellipse">
              <a:avLst/>
            </a:prstGeom>
            <a:noFill/>
            <a:ln w="19050">
              <a:solidFill>
                <a:srgbClr val="FFFFFF"/>
              </a:solidFill>
            </a:ln>
          </p:spPr>
          <p:txBody>
            <a:bodyPr vert="horz" wrap="square" lIns="91440" tIns="45720" rIns="91440" bIns="45720" numCol="1" anchor="t" anchorCtr="0" compatLnSpc="1">
              <a:prstTxWarp prst="textNoShape">
                <a:avLst/>
              </a:prstTxWarp>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endParaRPr>
            </a:p>
          </p:txBody>
        </p:sp>
        <p:sp>
          <p:nvSpPr>
            <p:cNvPr id="31" name="Freeform 140">
              <a:extLst>
                <a:ext uri="{FF2B5EF4-FFF2-40B4-BE49-F238E27FC236}">
                  <a16:creationId xmlns:a16="http://schemas.microsoft.com/office/drawing/2014/main" id="{AC284E6D-8C5A-B94F-9EAF-4F4F695FDDA8}"/>
                </a:ext>
              </a:extLst>
            </p:cNvPr>
            <p:cNvSpPr>
              <a:spLocks noEditPoints="1"/>
            </p:cNvSpPr>
            <p:nvPr/>
          </p:nvSpPr>
          <p:spPr bwMode="auto">
            <a:xfrm>
              <a:off x="8548008" y="5350467"/>
              <a:ext cx="175143" cy="273661"/>
            </a:xfrm>
            <a:custGeom>
              <a:avLst/>
              <a:gdLst>
                <a:gd name="T0" fmla="*/ 155 w 155"/>
                <a:gd name="T1" fmla="*/ 76 h 242"/>
                <a:gd name="T2" fmla="*/ 155 w 155"/>
                <a:gd name="T3" fmla="*/ 76 h 242"/>
                <a:gd name="T4" fmla="*/ 78 w 155"/>
                <a:gd name="T5" fmla="*/ 0 h 242"/>
                <a:gd name="T6" fmla="*/ 0 w 155"/>
                <a:gd name="T7" fmla="*/ 76 h 242"/>
                <a:gd name="T8" fmla="*/ 0 w 155"/>
                <a:gd name="T9" fmla="*/ 76 h 242"/>
                <a:gd name="T10" fmla="*/ 0 w 155"/>
                <a:gd name="T11" fmla="*/ 79 h 242"/>
                <a:gd name="T12" fmla="*/ 46 w 155"/>
                <a:gd name="T13" fmla="*/ 156 h 242"/>
                <a:gd name="T14" fmla="*/ 78 w 155"/>
                <a:gd name="T15" fmla="*/ 242 h 242"/>
                <a:gd name="T16" fmla="*/ 109 w 155"/>
                <a:gd name="T17" fmla="*/ 156 h 242"/>
                <a:gd name="T18" fmla="*/ 155 w 155"/>
                <a:gd name="T19" fmla="*/ 79 h 242"/>
                <a:gd name="T20" fmla="*/ 155 w 155"/>
                <a:gd name="T21" fmla="*/ 76 h 242"/>
                <a:gd name="T22" fmla="*/ 78 w 155"/>
                <a:gd name="T23" fmla="*/ 100 h 242"/>
                <a:gd name="T24" fmla="*/ 54 w 155"/>
                <a:gd name="T25" fmla="*/ 76 h 242"/>
                <a:gd name="T26" fmla="*/ 78 w 155"/>
                <a:gd name="T27" fmla="*/ 53 h 242"/>
                <a:gd name="T28" fmla="*/ 101 w 155"/>
                <a:gd name="T29" fmla="*/ 76 h 242"/>
                <a:gd name="T30" fmla="*/ 78 w 155"/>
                <a:gd name="T31" fmla="*/ 10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5" h="242">
                  <a:moveTo>
                    <a:pt x="155" y="76"/>
                  </a:moveTo>
                  <a:cubicBezTo>
                    <a:pt x="155" y="76"/>
                    <a:pt x="155" y="76"/>
                    <a:pt x="155" y="76"/>
                  </a:cubicBezTo>
                  <a:cubicBezTo>
                    <a:pt x="153" y="34"/>
                    <a:pt x="119" y="1"/>
                    <a:pt x="78" y="0"/>
                  </a:cubicBezTo>
                  <a:cubicBezTo>
                    <a:pt x="36" y="1"/>
                    <a:pt x="2" y="34"/>
                    <a:pt x="0" y="76"/>
                  </a:cubicBezTo>
                  <a:cubicBezTo>
                    <a:pt x="0" y="76"/>
                    <a:pt x="0" y="76"/>
                    <a:pt x="0" y="76"/>
                  </a:cubicBezTo>
                  <a:cubicBezTo>
                    <a:pt x="0" y="77"/>
                    <a:pt x="0" y="78"/>
                    <a:pt x="0" y="79"/>
                  </a:cubicBezTo>
                  <a:cubicBezTo>
                    <a:pt x="0" y="111"/>
                    <a:pt x="26" y="130"/>
                    <a:pt x="46" y="156"/>
                  </a:cubicBezTo>
                  <a:cubicBezTo>
                    <a:pt x="70" y="186"/>
                    <a:pt x="78" y="242"/>
                    <a:pt x="78" y="242"/>
                  </a:cubicBezTo>
                  <a:cubicBezTo>
                    <a:pt x="78" y="242"/>
                    <a:pt x="86" y="186"/>
                    <a:pt x="109" y="156"/>
                  </a:cubicBezTo>
                  <a:cubicBezTo>
                    <a:pt x="129" y="130"/>
                    <a:pt x="155" y="111"/>
                    <a:pt x="155" y="79"/>
                  </a:cubicBezTo>
                  <a:cubicBezTo>
                    <a:pt x="155" y="78"/>
                    <a:pt x="155" y="77"/>
                    <a:pt x="155" y="76"/>
                  </a:cubicBezTo>
                  <a:close/>
                  <a:moveTo>
                    <a:pt x="78" y="100"/>
                  </a:moveTo>
                  <a:cubicBezTo>
                    <a:pt x="65" y="100"/>
                    <a:pt x="54" y="89"/>
                    <a:pt x="54" y="76"/>
                  </a:cubicBezTo>
                  <a:cubicBezTo>
                    <a:pt x="54" y="63"/>
                    <a:pt x="65" y="53"/>
                    <a:pt x="78" y="53"/>
                  </a:cubicBezTo>
                  <a:cubicBezTo>
                    <a:pt x="91" y="53"/>
                    <a:pt x="101" y="63"/>
                    <a:pt x="101" y="76"/>
                  </a:cubicBezTo>
                  <a:cubicBezTo>
                    <a:pt x="101" y="89"/>
                    <a:pt x="91" y="100"/>
                    <a:pt x="78" y="10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endParaRPr>
            </a:p>
          </p:txBody>
        </p:sp>
      </p:grpSp>
      <p:sp>
        <p:nvSpPr>
          <p:cNvPr id="32" name="Rectangle 31">
            <a:extLst>
              <a:ext uri="{FF2B5EF4-FFF2-40B4-BE49-F238E27FC236}">
                <a16:creationId xmlns:a16="http://schemas.microsoft.com/office/drawing/2014/main" id="{C28204B7-53BB-304A-A6E1-E979A854D22E}"/>
              </a:ext>
            </a:extLst>
          </p:cNvPr>
          <p:cNvSpPr/>
          <p:nvPr userDrawn="1"/>
        </p:nvSpPr>
        <p:spPr>
          <a:xfrm>
            <a:off x="6603543" y="5232892"/>
            <a:ext cx="941283" cy="253916"/>
          </a:xfrm>
          <a:prstGeom prst="rect">
            <a:avLst/>
          </a:prstGeom>
        </p:spPr>
        <p:txBody>
          <a:bodyPr wrap="none">
            <a:spAutoFit/>
          </a:bodyPr>
          <a:lstStyle/>
          <a:p>
            <a:pPr marL="0" marR="0" lvl="0" indent="0" defTabSz="914378"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FFFF">
                    <a:lumMod val="90000"/>
                    <a:lumOff val="10000"/>
                  </a:srgbClr>
                </a:solidFill>
                <a:effectLst/>
                <a:uLnTx/>
                <a:uFillTx/>
              </a:rPr>
              <a:t>410.629.6300</a:t>
            </a:r>
          </a:p>
        </p:txBody>
      </p:sp>
      <p:grpSp>
        <p:nvGrpSpPr>
          <p:cNvPr id="33" name="Group 32">
            <a:extLst>
              <a:ext uri="{FF2B5EF4-FFF2-40B4-BE49-F238E27FC236}">
                <a16:creationId xmlns:a16="http://schemas.microsoft.com/office/drawing/2014/main" id="{4D0DC9F1-152E-4343-9818-B509DA2E1E34}"/>
              </a:ext>
            </a:extLst>
          </p:cNvPr>
          <p:cNvGrpSpPr/>
          <p:nvPr userDrawn="1"/>
        </p:nvGrpSpPr>
        <p:grpSpPr>
          <a:xfrm>
            <a:off x="6194380" y="5153819"/>
            <a:ext cx="327221" cy="436294"/>
            <a:chOff x="8421342" y="5903562"/>
            <a:chExt cx="436294" cy="436294"/>
          </a:xfrm>
        </p:grpSpPr>
        <p:sp>
          <p:nvSpPr>
            <p:cNvPr id="34" name="Oval 9">
              <a:extLst>
                <a:ext uri="{FF2B5EF4-FFF2-40B4-BE49-F238E27FC236}">
                  <a16:creationId xmlns:a16="http://schemas.microsoft.com/office/drawing/2014/main" id="{EC27388D-0205-8C4D-947F-3A61E009DD62}"/>
                </a:ext>
              </a:extLst>
            </p:cNvPr>
            <p:cNvSpPr>
              <a:spLocks noChangeArrowheads="1"/>
            </p:cNvSpPr>
            <p:nvPr/>
          </p:nvSpPr>
          <p:spPr bwMode="auto">
            <a:xfrm>
              <a:off x="8421342" y="5903562"/>
              <a:ext cx="436294" cy="436294"/>
            </a:xfrm>
            <a:prstGeom prst="ellipse">
              <a:avLst/>
            </a:prstGeom>
            <a:noFill/>
            <a:ln w="19050">
              <a:solidFill>
                <a:srgbClr val="FFFFFF"/>
              </a:solidFill>
            </a:ln>
          </p:spPr>
          <p:txBody>
            <a:bodyPr vert="horz" wrap="square" lIns="91440" tIns="45720" rIns="91440" bIns="45720" numCol="1" anchor="t" anchorCtr="0" compatLnSpc="1">
              <a:prstTxWarp prst="textNoShape">
                <a:avLst/>
              </a:prstTxWarp>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endParaRPr>
            </a:p>
          </p:txBody>
        </p:sp>
        <p:grpSp>
          <p:nvGrpSpPr>
            <p:cNvPr id="35" name="Group 34">
              <a:extLst>
                <a:ext uri="{FF2B5EF4-FFF2-40B4-BE49-F238E27FC236}">
                  <a16:creationId xmlns:a16="http://schemas.microsoft.com/office/drawing/2014/main" id="{A36AE326-6F04-7D4B-9B88-EE2FB27E447D}"/>
                </a:ext>
              </a:extLst>
            </p:cNvPr>
            <p:cNvGrpSpPr/>
            <p:nvPr/>
          </p:nvGrpSpPr>
          <p:grpSpPr>
            <a:xfrm>
              <a:off x="8522791" y="5970468"/>
              <a:ext cx="231529" cy="309951"/>
              <a:chOff x="8522791" y="5970468"/>
              <a:chExt cx="231529" cy="309951"/>
            </a:xfrm>
          </p:grpSpPr>
          <p:sp>
            <p:nvSpPr>
              <p:cNvPr id="36" name="Freeform 93">
                <a:extLst>
                  <a:ext uri="{FF2B5EF4-FFF2-40B4-BE49-F238E27FC236}">
                    <a16:creationId xmlns:a16="http://schemas.microsoft.com/office/drawing/2014/main" id="{86C76A08-9239-9441-B7A1-3CE1B7685988}"/>
                  </a:ext>
                </a:extLst>
              </p:cNvPr>
              <p:cNvSpPr>
                <a:spLocks/>
              </p:cNvSpPr>
              <p:nvPr/>
            </p:nvSpPr>
            <p:spPr bwMode="auto">
              <a:xfrm>
                <a:off x="8522791" y="5999410"/>
                <a:ext cx="187651" cy="281009"/>
              </a:xfrm>
              <a:custGeom>
                <a:avLst/>
                <a:gdLst>
                  <a:gd name="T0" fmla="*/ 66 w 160"/>
                  <a:gd name="T1" fmla="*/ 62 h 239"/>
                  <a:gd name="T2" fmla="*/ 124 w 160"/>
                  <a:gd name="T3" fmla="*/ 162 h 239"/>
                  <a:gd name="T4" fmla="*/ 160 w 160"/>
                  <a:gd name="T5" fmla="*/ 224 h 239"/>
                  <a:gd name="T6" fmla="*/ 111 w 160"/>
                  <a:gd name="T7" fmla="*/ 228 h 239"/>
                  <a:gd name="T8" fmla="*/ 2 w 160"/>
                  <a:gd name="T9" fmla="*/ 38 h 239"/>
                  <a:gd name="T10" fmla="*/ 31 w 160"/>
                  <a:gd name="T11" fmla="*/ 0 h 239"/>
                  <a:gd name="T12" fmla="*/ 66 w 160"/>
                  <a:gd name="T13" fmla="*/ 62 h 239"/>
                </a:gdLst>
                <a:ahLst/>
                <a:cxnLst>
                  <a:cxn ang="0">
                    <a:pos x="T0" y="T1"/>
                  </a:cxn>
                  <a:cxn ang="0">
                    <a:pos x="T2" y="T3"/>
                  </a:cxn>
                  <a:cxn ang="0">
                    <a:pos x="T4" y="T5"/>
                  </a:cxn>
                  <a:cxn ang="0">
                    <a:pos x="T6" y="T7"/>
                  </a:cxn>
                  <a:cxn ang="0">
                    <a:pos x="T8" y="T9"/>
                  </a:cxn>
                  <a:cxn ang="0">
                    <a:pos x="T10" y="T11"/>
                  </a:cxn>
                  <a:cxn ang="0">
                    <a:pos x="T12" y="T13"/>
                  </a:cxn>
                </a:cxnLst>
                <a:rect l="0" t="0" r="r" b="b"/>
                <a:pathLst>
                  <a:path w="160" h="239">
                    <a:moveTo>
                      <a:pt x="66" y="62"/>
                    </a:moveTo>
                    <a:cubicBezTo>
                      <a:pt x="31" y="83"/>
                      <a:pt x="85" y="184"/>
                      <a:pt x="124" y="162"/>
                    </a:cubicBezTo>
                    <a:cubicBezTo>
                      <a:pt x="131" y="173"/>
                      <a:pt x="153" y="212"/>
                      <a:pt x="160" y="224"/>
                    </a:cubicBezTo>
                    <a:cubicBezTo>
                      <a:pt x="143" y="233"/>
                      <a:pt x="130" y="239"/>
                      <a:pt x="111" y="228"/>
                    </a:cubicBezTo>
                    <a:cubicBezTo>
                      <a:pt x="58" y="198"/>
                      <a:pt x="0" y="98"/>
                      <a:pt x="2" y="38"/>
                    </a:cubicBezTo>
                    <a:cubicBezTo>
                      <a:pt x="2" y="17"/>
                      <a:pt x="15" y="9"/>
                      <a:pt x="31" y="0"/>
                    </a:cubicBezTo>
                    <a:cubicBezTo>
                      <a:pt x="37" y="12"/>
                      <a:pt x="60" y="50"/>
                      <a:pt x="66"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endParaRPr>
              </a:p>
            </p:txBody>
          </p:sp>
          <p:sp>
            <p:nvSpPr>
              <p:cNvPr id="37" name="Freeform 94">
                <a:extLst>
                  <a:ext uri="{FF2B5EF4-FFF2-40B4-BE49-F238E27FC236}">
                    <a16:creationId xmlns:a16="http://schemas.microsoft.com/office/drawing/2014/main" id="{FF050B8B-71C9-1B4C-97A9-681177F8D795}"/>
                  </a:ext>
                </a:extLst>
              </p:cNvPr>
              <p:cNvSpPr>
                <a:spLocks/>
              </p:cNvSpPr>
              <p:nvPr/>
            </p:nvSpPr>
            <p:spPr bwMode="auto">
              <a:xfrm>
                <a:off x="8562935" y="5970468"/>
                <a:ext cx="82155" cy="103628"/>
              </a:xfrm>
              <a:custGeom>
                <a:avLst/>
                <a:gdLst>
                  <a:gd name="T0" fmla="*/ 47 w 70"/>
                  <a:gd name="T1" fmla="*/ 85 h 88"/>
                  <a:gd name="T2" fmla="*/ 36 w 70"/>
                  <a:gd name="T3" fmla="*/ 83 h 88"/>
                  <a:gd name="T4" fmla="*/ 3 w 70"/>
                  <a:gd name="T5" fmla="*/ 24 h 88"/>
                  <a:gd name="T6" fmla="*/ 5 w 70"/>
                  <a:gd name="T7" fmla="*/ 13 h 88"/>
                  <a:gd name="T8" fmla="*/ 23 w 70"/>
                  <a:gd name="T9" fmla="*/ 3 h 88"/>
                  <a:gd name="T10" fmla="*/ 34 w 70"/>
                  <a:gd name="T11" fmla="*/ 6 h 88"/>
                  <a:gd name="T12" fmla="*/ 68 w 70"/>
                  <a:gd name="T13" fmla="*/ 64 h 88"/>
                  <a:gd name="T14" fmla="*/ 65 w 70"/>
                  <a:gd name="T15" fmla="*/ 75 h 88"/>
                  <a:gd name="T16" fmla="*/ 47 w 70"/>
                  <a:gd name="T17" fmla="*/ 8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88">
                    <a:moveTo>
                      <a:pt x="47" y="85"/>
                    </a:moveTo>
                    <a:cubicBezTo>
                      <a:pt x="44" y="88"/>
                      <a:pt x="39" y="86"/>
                      <a:pt x="36" y="83"/>
                    </a:cubicBezTo>
                    <a:cubicBezTo>
                      <a:pt x="3" y="24"/>
                      <a:pt x="3" y="24"/>
                      <a:pt x="3" y="24"/>
                    </a:cubicBezTo>
                    <a:cubicBezTo>
                      <a:pt x="0" y="20"/>
                      <a:pt x="2" y="15"/>
                      <a:pt x="5" y="13"/>
                    </a:cubicBezTo>
                    <a:cubicBezTo>
                      <a:pt x="23" y="3"/>
                      <a:pt x="23" y="3"/>
                      <a:pt x="23" y="3"/>
                    </a:cubicBezTo>
                    <a:cubicBezTo>
                      <a:pt x="27" y="0"/>
                      <a:pt x="32" y="2"/>
                      <a:pt x="34" y="6"/>
                    </a:cubicBezTo>
                    <a:cubicBezTo>
                      <a:pt x="68" y="64"/>
                      <a:pt x="68" y="64"/>
                      <a:pt x="68" y="64"/>
                    </a:cubicBezTo>
                    <a:cubicBezTo>
                      <a:pt x="70" y="68"/>
                      <a:pt x="69" y="73"/>
                      <a:pt x="65" y="75"/>
                    </a:cubicBezTo>
                    <a:cubicBezTo>
                      <a:pt x="47" y="85"/>
                      <a:pt x="47" y="85"/>
                      <a:pt x="47" y="8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endParaRPr>
              </a:p>
            </p:txBody>
          </p:sp>
          <p:sp>
            <p:nvSpPr>
              <p:cNvPr id="38" name="Freeform 95">
                <a:extLst>
                  <a:ext uri="{FF2B5EF4-FFF2-40B4-BE49-F238E27FC236}">
                    <a16:creationId xmlns:a16="http://schemas.microsoft.com/office/drawing/2014/main" id="{35380C25-259F-A146-B3B6-C0A5EB651B73}"/>
                  </a:ext>
                </a:extLst>
              </p:cNvPr>
              <p:cNvSpPr>
                <a:spLocks/>
              </p:cNvSpPr>
              <p:nvPr/>
            </p:nvSpPr>
            <p:spPr bwMode="auto">
              <a:xfrm>
                <a:off x="8672165" y="6159052"/>
                <a:ext cx="82155" cy="102694"/>
              </a:xfrm>
              <a:custGeom>
                <a:avLst/>
                <a:gdLst>
                  <a:gd name="T0" fmla="*/ 47 w 70"/>
                  <a:gd name="T1" fmla="*/ 85 h 87"/>
                  <a:gd name="T2" fmla="*/ 36 w 70"/>
                  <a:gd name="T3" fmla="*/ 82 h 87"/>
                  <a:gd name="T4" fmla="*/ 2 w 70"/>
                  <a:gd name="T5" fmla="*/ 23 h 87"/>
                  <a:gd name="T6" fmla="*/ 5 w 70"/>
                  <a:gd name="T7" fmla="*/ 12 h 87"/>
                  <a:gd name="T8" fmla="*/ 23 w 70"/>
                  <a:gd name="T9" fmla="*/ 2 h 87"/>
                  <a:gd name="T10" fmla="*/ 34 w 70"/>
                  <a:gd name="T11" fmla="*/ 5 h 87"/>
                  <a:gd name="T12" fmla="*/ 68 w 70"/>
                  <a:gd name="T13" fmla="*/ 63 h 87"/>
                  <a:gd name="T14" fmla="*/ 65 w 70"/>
                  <a:gd name="T15" fmla="*/ 74 h 87"/>
                  <a:gd name="T16" fmla="*/ 47 w 70"/>
                  <a:gd name="T17" fmla="*/ 8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87">
                    <a:moveTo>
                      <a:pt x="47" y="85"/>
                    </a:moveTo>
                    <a:cubicBezTo>
                      <a:pt x="43" y="87"/>
                      <a:pt x="38" y="86"/>
                      <a:pt x="36" y="82"/>
                    </a:cubicBezTo>
                    <a:cubicBezTo>
                      <a:pt x="2" y="23"/>
                      <a:pt x="2" y="23"/>
                      <a:pt x="2" y="23"/>
                    </a:cubicBezTo>
                    <a:cubicBezTo>
                      <a:pt x="0" y="19"/>
                      <a:pt x="1" y="14"/>
                      <a:pt x="5" y="12"/>
                    </a:cubicBezTo>
                    <a:cubicBezTo>
                      <a:pt x="23" y="2"/>
                      <a:pt x="23" y="2"/>
                      <a:pt x="23" y="2"/>
                    </a:cubicBezTo>
                    <a:cubicBezTo>
                      <a:pt x="27" y="0"/>
                      <a:pt x="32" y="1"/>
                      <a:pt x="34" y="5"/>
                    </a:cubicBezTo>
                    <a:cubicBezTo>
                      <a:pt x="68" y="63"/>
                      <a:pt x="68" y="63"/>
                      <a:pt x="68" y="63"/>
                    </a:cubicBezTo>
                    <a:cubicBezTo>
                      <a:pt x="70" y="67"/>
                      <a:pt x="69" y="72"/>
                      <a:pt x="65" y="74"/>
                    </a:cubicBezTo>
                    <a:cubicBezTo>
                      <a:pt x="47" y="85"/>
                      <a:pt x="47" y="85"/>
                      <a:pt x="47" y="8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endParaRPr>
              </a:p>
            </p:txBody>
          </p:sp>
        </p:grpSp>
      </p:grpSp>
      <p:sp>
        <p:nvSpPr>
          <p:cNvPr id="39" name="Rectangle 38">
            <a:extLst>
              <a:ext uri="{FF2B5EF4-FFF2-40B4-BE49-F238E27FC236}">
                <a16:creationId xmlns:a16="http://schemas.microsoft.com/office/drawing/2014/main" id="{56527F4B-04A8-9C49-965A-50990793836C}"/>
              </a:ext>
            </a:extLst>
          </p:cNvPr>
          <p:cNvSpPr/>
          <p:nvPr userDrawn="1"/>
        </p:nvSpPr>
        <p:spPr>
          <a:xfrm>
            <a:off x="6603542" y="3234268"/>
            <a:ext cx="1132041" cy="253916"/>
          </a:xfrm>
          <a:prstGeom prst="rect">
            <a:avLst/>
          </a:prstGeom>
        </p:spPr>
        <p:txBody>
          <a:bodyPr wrap="none">
            <a:spAutoFit/>
          </a:bodyPr>
          <a:lstStyle/>
          <a:p>
            <a:pPr marL="0" marR="0" lvl="0" indent="0" defTabSz="914378"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FFFF">
                    <a:lumMod val="90000"/>
                    <a:lumOff val="10000"/>
                  </a:srgbClr>
                </a:solidFill>
                <a:effectLst/>
                <a:uLnTx/>
                <a:uFillTx/>
              </a:rPr>
              <a:t>facebook.com/us</a:t>
            </a:r>
          </a:p>
        </p:txBody>
      </p:sp>
      <p:grpSp>
        <p:nvGrpSpPr>
          <p:cNvPr id="40" name="Group 39">
            <a:extLst>
              <a:ext uri="{FF2B5EF4-FFF2-40B4-BE49-F238E27FC236}">
                <a16:creationId xmlns:a16="http://schemas.microsoft.com/office/drawing/2014/main" id="{63959B0E-AE15-064E-AF49-6E773EC51ABD}"/>
              </a:ext>
            </a:extLst>
          </p:cNvPr>
          <p:cNvGrpSpPr/>
          <p:nvPr userDrawn="1"/>
        </p:nvGrpSpPr>
        <p:grpSpPr>
          <a:xfrm>
            <a:off x="6194380" y="3178402"/>
            <a:ext cx="327221" cy="436294"/>
            <a:chOff x="8421342" y="3986251"/>
            <a:chExt cx="436294" cy="436294"/>
          </a:xfrm>
        </p:grpSpPr>
        <p:sp>
          <p:nvSpPr>
            <p:cNvPr id="41" name="Freeform 104">
              <a:extLst>
                <a:ext uri="{FF2B5EF4-FFF2-40B4-BE49-F238E27FC236}">
                  <a16:creationId xmlns:a16="http://schemas.microsoft.com/office/drawing/2014/main" id="{533746C9-D516-E247-A8D3-1A289BA58653}"/>
                </a:ext>
              </a:extLst>
            </p:cNvPr>
            <p:cNvSpPr>
              <a:spLocks/>
            </p:cNvSpPr>
            <p:nvPr/>
          </p:nvSpPr>
          <p:spPr bwMode="auto">
            <a:xfrm>
              <a:off x="8421342" y="3986251"/>
              <a:ext cx="436294" cy="436294"/>
            </a:xfrm>
            <a:custGeom>
              <a:avLst/>
              <a:gdLst>
                <a:gd name="T0" fmla="*/ 47 w 320"/>
                <a:gd name="T1" fmla="*/ 273 h 320"/>
                <a:gd name="T2" fmla="*/ 160 w 320"/>
                <a:gd name="T3" fmla="*/ 320 h 320"/>
                <a:gd name="T4" fmla="*/ 273 w 320"/>
                <a:gd name="T5" fmla="*/ 273 h 320"/>
                <a:gd name="T6" fmla="*/ 320 w 320"/>
                <a:gd name="T7" fmla="*/ 160 h 320"/>
                <a:gd name="T8" fmla="*/ 273 w 320"/>
                <a:gd name="T9" fmla="*/ 47 h 320"/>
                <a:gd name="T10" fmla="*/ 160 w 320"/>
                <a:gd name="T11" fmla="*/ 0 h 320"/>
                <a:gd name="T12" fmla="*/ 47 w 320"/>
                <a:gd name="T13" fmla="*/ 47 h 320"/>
                <a:gd name="T14" fmla="*/ 0 w 320"/>
                <a:gd name="T15" fmla="*/ 160 h 320"/>
                <a:gd name="T16" fmla="*/ 47 w 320"/>
                <a:gd name="T17" fmla="*/ 273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320">
                  <a:moveTo>
                    <a:pt x="47" y="273"/>
                  </a:moveTo>
                  <a:cubicBezTo>
                    <a:pt x="77" y="303"/>
                    <a:pt x="117" y="320"/>
                    <a:pt x="160" y="320"/>
                  </a:cubicBezTo>
                  <a:cubicBezTo>
                    <a:pt x="202" y="320"/>
                    <a:pt x="243" y="303"/>
                    <a:pt x="273" y="273"/>
                  </a:cubicBezTo>
                  <a:cubicBezTo>
                    <a:pt x="303" y="243"/>
                    <a:pt x="320" y="203"/>
                    <a:pt x="320" y="160"/>
                  </a:cubicBezTo>
                  <a:cubicBezTo>
                    <a:pt x="320" y="117"/>
                    <a:pt x="303" y="77"/>
                    <a:pt x="273" y="47"/>
                  </a:cubicBezTo>
                  <a:cubicBezTo>
                    <a:pt x="243" y="17"/>
                    <a:pt x="202" y="0"/>
                    <a:pt x="160" y="0"/>
                  </a:cubicBezTo>
                  <a:cubicBezTo>
                    <a:pt x="117" y="0"/>
                    <a:pt x="77" y="17"/>
                    <a:pt x="47" y="47"/>
                  </a:cubicBezTo>
                  <a:cubicBezTo>
                    <a:pt x="16" y="77"/>
                    <a:pt x="0" y="117"/>
                    <a:pt x="0" y="160"/>
                  </a:cubicBezTo>
                  <a:cubicBezTo>
                    <a:pt x="0" y="203"/>
                    <a:pt x="16" y="243"/>
                    <a:pt x="47" y="273"/>
                  </a:cubicBezTo>
                </a:path>
              </a:pathLst>
            </a:custGeom>
            <a:noFill/>
            <a:ln w="19050">
              <a:solidFill>
                <a:srgbClr val="FFFFFF"/>
              </a:solidFill>
            </a:ln>
          </p:spPr>
          <p:txBody>
            <a:bodyPr vert="horz" wrap="square" lIns="91440" tIns="45720" rIns="91440" bIns="45720" numCol="1" anchor="t" anchorCtr="0" compatLnSpc="1">
              <a:prstTxWarp prst="textNoShape">
                <a:avLst/>
              </a:prstTxWarp>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endParaRPr>
            </a:p>
          </p:txBody>
        </p:sp>
        <p:sp>
          <p:nvSpPr>
            <p:cNvPr id="42" name="Freeform 101">
              <a:extLst>
                <a:ext uri="{FF2B5EF4-FFF2-40B4-BE49-F238E27FC236}">
                  <a16:creationId xmlns:a16="http://schemas.microsoft.com/office/drawing/2014/main" id="{ABFBF473-0670-0242-A540-5FF1E0875EC8}"/>
                </a:ext>
              </a:extLst>
            </p:cNvPr>
            <p:cNvSpPr>
              <a:spLocks/>
            </p:cNvSpPr>
            <p:nvPr/>
          </p:nvSpPr>
          <p:spPr bwMode="auto">
            <a:xfrm>
              <a:off x="8571456" y="4064174"/>
              <a:ext cx="136067" cy="280448"/>
            </a:xfrm>
            <a:custGeom>
              <a:avLst/>
              <a:gdLst>
                <a:gd name="T0" fmla="*/ 30 w 120"/>
                <a:gd name="T1" fmla="*/ 248 h 248"/>
                <a:gd name="T2" fmla="*/ 30 w 120"/>
                <a:gd name="T3" fmla="*/ 132 h 248"/>
                <a:gd name="T4" fmla="*/ 0 w 120"/>
                <a:gd name="T5" fmla="*/ 132 h 248"/>
                <a:gd name="T6" fmla="*/ 0 w 120"/>
                <a:gd name="T7" fmla="*/ 90 h 248"/>
                <a:gd name="T8" fmla="*/ 30 w 120"/>
                <a:gd name="T9" fmla="*/ 90 h 248"/>
                <a:gd name="T10" fmla="*/ 30 w 120"/>
                <a:gd name="T11" fmla="*/ 54 h 248"/>
                <a:gd name="T12" fmla="*/ 91 w 120"/>
                <a:gd name="T13" fmla="*/ 0 h 248"/>
                <a:gd name="T14" fmla="*/ 120 w 120"/>
                <a:gd name="T15" fmla="*/ 2 h 248"/>
                <a:gd name="T16" fmla="*/ 119 w 120"/>
                <a:gd name="T17" fmla="*/ 41 h 248"/>
                <a:gd name="T18" fmla="*/ 92 w 120"/>
                <a:gd name="T19" fmla="*/ 41 h 248"/>
                <a:gd name="T20" fmla="*/ 75 w 120"/>
                <a:gd name="T21" fmla="*/ 59 h 248"/>
                <a:gd name="T22" fmla="*/ 75 w 120"/>
                <a:gd name="T23" fmla="*/ 90 h 248"/>
                <a:gd name="T24" fmla="*/ 120 w 120"/>
                <a:gd name="T25" fmla="*/ 90 h 248"/>
                <a:gd name="T26" fmla="*/ 118 w 120"/>
                <a:gd name="T27" fmla="*/ 132 h 248"/>
                <a:gd name="T28" fmla="*/ 75 w 120"/>
                <a:gd name="T29" fmla="*/ 132 h 248"/>
                <a:gd name="T30" fmla="*/ 75 w 120"/>
                <a:gd name="T31" fmla="*/ 248 h 248"/>
                <a:gd name="T32" fmla="*/ 30 w 120"/>
                <a:gd name="T33"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 h="248">
                  <a:moveTo>
                    <a:pt x="30" y="248"/>
                  </a:moveTo>
                  <a:cubicBezTo>
                    <a:pt x="30" y="132"/>
                    <a:pt x="30" y="132"/>
                    <a:pt x="30" y="132"/>
                  </a:cubicBezTo>
                  <a:cubicBezTo>
                    <a:pt x="0" y="132"/>
                    <a:pt x="0" y="132"/>
                    <a:pt x="0" y="132"/>
                  </a:cubicBezTo>
                  <a:cubicBezTo>
                    <a:pt x="0" y="90"/>
                    <a:pt x="0" y="90"/>
                    <a:pt x="0" y="90"/>
                  </a:cubicBezTo>
                  <a:cubicBezTo>
                    <a:pt x="30" y="90"/>
                    <a:pt x="30" y="90"/>
                    <a:pt x="30" y="90"/>
                  </a:cubicBezTo>
                  <a:cubicBezTo>
                    <a:pt x="30" y="90"/>
                    <a:pt x="30" y="73"/>
                    <a:pt x="30" y="54"/>
                  </a:cubicBezTo>
                  <a:cubicBezTo>
                    <a:pt x="30" y="26"/>
                    <a:pt x="49" y="0"/>
                    <a:pt x="91" y="0"/>
                  </a:cubicBezTo>
                  <a:cubicBezTo>
                    <a:pt x="107" y="0"/>
                    <a:pt x="120" y="2"/>
                    <a:pt x="120" y="2"/>
                  </a:cubicBezTo>
                  <a:cubicBezTo>
                    <a:pt x="119" y="41"/>
                    <a:pt x="119" y="41"/>
                    <a:pt x="119" y="41"/>
                  </a:cubicBezTo>
                  <a:cubicBezTo>
                    <a:pt x="119" y="41"/>
                    <a:pt x="106" y="41"/>
                    <a:pt x="92" y="41"/>
                  </a:cubicBezTo>
                  <a:cubicBezTo>
                    <a:pt x="77" y="41"/>
                    <a:pt x="75" y="48"/>
                    <a:pt x="75" y="59"/>
                  </a:cubicBezTo>
                  <a:cubicBezTo>
                    <a:pt x="75" y="68"/>
                    <a:pt x="75" y="40"/>
                    <a:pt x="75" y="90"/>
                  </a:cubicBezTo>
                  <a:cubicBezTo>
                    <a:pt x="120" y="90"/>
                    <a:pt x="120" y="90"/>
                    <a:pt x="120" y="90"/>
                  </a:cubicBezTo>
                  <a:cubicBezTo>
                    <a:pt x="118" y="132"/>
                    <a:pt x="118" y="132"/>
                    <a:pt x="118" y="132"/>
                  </a:cubicBezTo>
                  <a:cubicBezTo>
                    <a:pt x="75" y="132"/>
                    <a:pt x="75" y="132"/>
                    <a:pt x="75" y="132"/>
                  </a:cubicBezTo>
                  <a:cubicBezTo>
                    <a:pt x="75" y="248"/>
                    <a:pt x="75" y="248"/>
                    <a:pt x="75" y="248"/>
                  </a:cubicBezTo>
                  <a:lnTo>
                    <a:pt x="30" y="2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endParaRPr>
            </a:p>
          </p:txBody>
        </p:sp>
      </p:grpSp>
      <p:sp>
        <p:nvSpPr>
          <p:cNvPr id="43" name="Rectangle 42">
            <a:extLst>
              <a:ext uri="{FF2B5EF4-FFF2-40B4-BE49-F238E27FC236}">
                <a16:creationId xmlns:a16="http://schemas.microsoft.com/office/drawing/2014/main" id="{94EE149A-2BD1-314C-8384-566A25C4EBEF}"/>
              </a:ext>
            </a:extLst>
          </p:cNvPr>
          <p:cNvSpPr/>
          <p:nvPr userDrawn="1"/>
        </p:nvSpPr>
        <p:spPr>
          <a:xfrm>
            <a:off x="6603543" y="3900476"/>
            <a:ext cx="1116011" cy="253916"/>
          </a:xfrm>
          <a:prstGeom prst="rect">
            <a:avLst/>
          </a:prstGeom>
        </p:spPr>
        <p:txBody>
          <a:bodyPr wrap="none">
            <a:spAutoFit/>
          </a:bodyPr>
          <a:lstStyle/>
          <a:p>
            <a:pPr marL="0" marR="0" lvl="0" indent="0" defTabSz="914378"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FFFFFF">
                    <a:lumMod val="90000"/>
                    <a:lumOff val="10000"/>
                  </a:srgbClr>
                </a:solidFill>
                <a:effectLst/>
                <a:uLnTx/>
                <a:uFillTx/>
              </a:rPr>
              <a:t>@companyname</a:t>
            </a:r>
          </a:p>
        </p:txBody>
      </p:sp>
      <p:grpSp>
        <p:nvGrpSpPr>
          <p:cNvPr id="44" name="Group 43">
            <a:extLst>
              <a:ext uri="{FF2B5EF4-FFF2-40B4-BE49-F238E27FC236}">
                <a16:creationId xmlns:a16="http://schemas.microsoft.com/office/drawing/2014/main" id="{3919D779-0BB8-0747-ADC7-5CAFDB7E9992}"/>
              </a:ext>
            </a:extLst>
          </p:cNvPr>
          <p:cNvGrpSpPr/>
          <p:nvPr userDrawn="1"/>
        </p:nvGrpSpPr>
        <p:grpSpPr>
          <a:xfrm>
            <a:off x="6194380" y="3844802"/>
            <a:ext cx="327221" cy="436294"/>
            <a:chOff x="8421342" y="4625355"/>
            <a:chExt cx="436294" cy="436294"/>
          </a:xfrm>
        </p:grpSpPr>
        <p:sp>
          <p:nvSpPr>
            <p:cNvPr id="45" name="Freeform 104">
              <a:extLst>
                <a:ext uri="{FF2B5EF4-FFF2-40B4-BE49-F238E27FC236}">
                  <a16:creationId xmlns:a16="http://schemas.microsoft.com/office/drawing/2014/main" id="{C1107951-19B4-E54D-A67D-40AC78DFE1B0}"/>
                </a:ext>
              </a:extLst>
            </p:cNvPr>
            <p:cNvSpPr>
              <a:spLocks/>
            </p:cNvSpPr>
            <p:nvPr/>
          </p:nvSpPr>
          <p:spPr bwMode="auto">
            <a:xfrm>
              <a:off x="8421342" y="4625355"/>
              <a:ext cx="436294" cy="436294"/>
            </a:xfrm>
            <a:custGeom>
              <a:avLst/>
              <a:gdLst>
                <a:gd name="T0" fmla="*/ 47 w 320"/>
                <a:gd name="T1" fmla="*/ 273 h 320"/>
                <a:gd name="T2" fmla="*/ 160 w 320"/>
                <a:gd name="T3" fmla="*/ 320 h 320"/>
                <a:gd name="T4" fmla="*/ 273 w 320"/>
                <a:gd name="T5" fmla="*/ 273 h 320"/>
                <a:gd name="T6" fmla="*/ 320 w 320"/>
                <a:gd name="T7" fmla="*/ 160 h 320"/>
                <a:gd name="T8" fmla="*/ 273 w 320"/>
                <a:gd name="T9" fmla="*/ 47 h 320"/>
                <a:gd name="T10" fmla="*/ 160 w 320"/>
                <a:gd name="T11" fmla="*/ 0 h 320"/>
                <a:gd name="T12" fmla="*/ 47 w 320"/>
                <a:gd name="T13" fmla="*/ 47 h 320"/>
                <a:gd name="T14" fmla="*/ 0 w 320"/>
                <a:gd name="T15" fmla="*/ 160 h 320"/>
                <a:gd name="T16" fmla="*/ 47 w 320"/>
                <a:gd name="T17" fmla="*/ 273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320">
                  <a:moveTo>
                    <a:pt x="47" y="273"/>
                  </a:moveTo>
                  <a:cubicBezTo>
                    <a:pt x="77" y="303"/>
                    <a:pt x="117" y="320"/>
                    <a:pt x="160" y="320"/>
                  </a:cubicBezTo>
                  <a:cubicBezTo>
                    <a:pt x="202" y="320"/>
                    <a:pt x="243" y="303"/>
                    <a:pt x="273" y="273"/>
                  </a:cubicBezTo>
                  <a:cubicBezTo>
                    <a:pt x="303" y="243"/>
                    <a:pt x="320" y="203"/>
                    <a:pt x="320" y="160"/>
                  </a:cubicBezTo>
                  <a:cubicBezTo>
                    <a:pt x="320" y="117"/>
                    <a:pt x="303" y="77"/>
                    <a:pt x="273" y="47"/>
                  </a:cubicBezTo>
                  <a:cubicBezTo>
                    <a:pt x="243" y="17"/>
                    <a:pt x="202" y="0"/>
                    <a:pt x="160" y="0"/>
                  </a:cubicBezTo>
                  <a:cubicBezTo>
                    <a:pt x="117" y="0"/>
                    <a:pt x="77" y="17"/>
                    <a:pt x="47" y="47"/>
                  </a:cubicBezTo>
                  <a:cubicBezTo>
                    <a:pt x="16" y="77"/>
                    <a:pt x="0" y="117"/>
                    <a:pt x="0" y="160"/>
                  </a:cubicBezTo>
                  <a:cubicBezTo>
                    <a:pt x="0" y="203"/>
                    <a:pt x="16" y="243"/>
                    <a:pt x="47" y="273"/>
                  </a:cubicBezTo>
                </a:path>
              </a:pathLst>
            </a:custGeom>
            <a:noFill/>
            <a:ln w="19050">
              <a:solidFill>
                <a:srgbClr val="FFFFFF"/>
              </a:solidFill>
            </a:ln>
          </p:spPr>
          <p:txBody>
            <a:bodyPr vert="horz" wrap="square" lIns="91440" tIns="45720" rIns="91440" bIns="45720" numCol="1" anchor="t" anchorCtr="0" compatLnSpc="1">
              <a:prstTxWarp prst="textNoShape">
                <a:avLst/>
              </a:prstTxWarp>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endParaRPr>
            </a:p>
          </p:txBody>
        </p:sp>
        <p:sp>
          <p:nvSpPr>
            <p:cNvPr id="46" name="Freeform 103">
              <a:extLst>
                <a:ext uri="{FF2B5EF4-FFF2-40B4-BE49-F238E27FC236}">
                  <a16:creationId xmlns:a16="http://schemas.microsoft.com/office/drawing/2014/main" id="{4536876A-6D79-4045-B108-B976C7BC544A}"/>
                </a:ext>
              </a:extLst>
            </p:cNvPr>
            <p:cNvSpPr>
              <a:spLocks/>
            </p:cNvSpPr>
            <p:nvPr/>
          </p:nvSpPr>
          <p:spPr bwMode="auto">
            <a:xfrm>
              <a:off x="8512114" y="4740184"/>
              <a:ext cx="254749" cy="206635"/>
            </a:xfrm>
            <a:custGeom>
              <a:avLst/>
              <a:gdLst>
                <a:gd name="T0" fmla="*/ 230 w 230"/>
                <a:gd name="T1" fmla="*/ 22 h 187"/>
                <a:gd name="T2" fmla="*/ 203 w 230"/>
                <a:gd name="T3" fmla="*/ 30 h 187"/>
                <a:gd name="T4" fmla="*/ 224 w 230"/>
                <a:gd name="T5" fmla="*/ 4 h 187"/>
                <a:gd name="T6" fmla="*/ 194 w 230"/>
                <a:gd name="T7" fmla="*/ 15 h 187"/>
                <a:gd name="T8" fmla="*/ 159 w 230"/>
                <a:gd name="T9" fmla="*/ 0 h 187"/>
                <a:gd name="T10" fmla="*/ 112 w 230"/>
                <a:gd name="T11" fmla="*/ 48 h 187"/>
                <a:gd name="T12" fmla="*/ 113 w 230"/>
                <a:gd name="T13" fmla="*/ 58 h 187"/>
                <a:gd name="T14" fmla="*/ 16 w 230"/>
                <a:gd name="T15" fmla="*/ 9 h 187"/>
                <a:gd name="T16" fmla="*/ 10 w 230"/>
                <a:gd name="T17" fmla="*/ 33 h 187"/>
                <a:gd name="T18" fmla="*/ 31 w 230"/>
                <a:gd name="T19" fmla="*/ 72 h 187"/>
                <a:gd name="T20" fmla="*/ 9 w 230"/>
                <a:gd name="T21" fmla="*/ 66 h 187"/>
                <a:gd name="T22" fmla="*/ 9 w 230"/>
                <a:gd name="T23" fmla="*/ 67 h 187"/>
                <a:gd name="T24" fmla="*/ 47 w 230"/>
                <a:gd name="T25" fmla="*/ 113 h 187"/>
                <a:gd name="T26" fmla="*/ 35 w 230"/>
                <a:gd name="T27" fmla="*/ 115 h 187"/>
                <a:gd name="T28" fmla="*/ 26 w 230"/>
                <a:gd name="T29" fmla="*/ 114 h 187"/>
                <a:gd name="T30" fmla="*/ 70 w 230"/>
                <a:gd name="T31" fmla="*/ 147 h 187"/>
                <a:gd name="T32" fmla="*/ 11 w 230"/>
                <a:gd name="T33" fmla="*/ 167 h 187"/>
                <a:gd name="T34" fmla="*/ 0 w 230"/>
                <a:gd name="T35" fmla="*/ 166 h 187"/>
                <a:gd name="T36" fmla="*/ 72 w 230"/>
                <a:gd name="T37" fmla="*/ 187 h 187"/>
                <a:gd name="T38" fmla="*/ 207 w 230"/>
                <a:gd name="T39" fmla="*/ 53 h 187"/>
                <a:gd name="T40" fmla="*/ 207 w 230"/>
                <a:gd name="T41" fmla="*/ 47 h 187"/>
                <a:gd name="T42" fmla="*/ 230 w 230"/>
                <a:gd name="T43" fmla="*/ 22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0" h="187">
                  <a:moveTo>
                    <a:pt x="230" y="22"/>
                  </a:moveTo>
                  <a:cubicBezTo>
                    <a:pt x="222" y="26"/>
                    <a:pt x="213" y="29"/>
                    <a:pt x="203" y="30"/>
                  </a:cubicBezTo>
                  <a:cubicBezTo>
                    <a:pt x="213" y="24"/>
                    <a:pt x="220" y="15"/>
                    <a:pt x="224" y="4"/>
                  </a:cubicBezTo>
                  <a:cubicBezTo>
                    <a:pt x="215" y="9"/>
                    <a:pt x="205" y="13"/>
                    <a:pt x="194" y="15"/>
                  </a:cubicBezTo>
                  <a:cubicBezTo>
                    <a:pt x="185" y="6"/>
                    <a:pt x="173" y="0"/>
                    <a:pt x="159" y="0"/>
                  </a:cubicBezTo>
                  <a:cubicBezTo>
                    <a:pt x="133" y="0"/>
                    <a:pt x="112" y="21"/>
                    <a:pt x="112" y="48"/>
                  </a:cubicBezTo>
                  <a:cubicBezTo>
                    <a:pt x="112" y="51"/>
                    <a:pt x="113" y="55"/>
                    <a:pt x="113" y="58"/>
                  </a:cubicBezTo>
                  <a:cubicBezTo>
                    <a:pt x="74" y="56"/>
                    <a:pt x="39" y="38"/>
                    <a:pt x="16" y="9"/>
                  </a:cubicBezTo>
                  <a:cubicBezTo>
                    <a:pt x="12" y="16"/>
                    <a:pt x="10" y="24"/>
                    <a:pt x="10" y="33"/>
                  </a:cubicBezTo>
                  <a:cubicBezTo>
                    <a:pt x="10" y="49"/>
                    <a:pt x="18" y="64"/>
                    <a:pt x="31" y="72"/>
                  </a:cubicBezTo>
                  <a:cubicBezTo>
                    <a:pt x="23" y="72"/>
                    <a:pt x="16" y="70"/>
                    <a:pt x="9" y="66"/>
                  </a:cubicBezTo>
                  <a:cubicBezTo>
                    <a:pt x="9" y="66"/>
                    <a:pt x="9" y="66"/>
                    <a:pt x="9" y="67"/>
                  </a:cubicBezTo>
                  <a:cubicBezTo>
                    <a:pt x="9" y="90"/>
                    <a:pt x="26" y="109"/>
                    <a:pt x="47" y="113"/>
                  </a:cubicBezTo>
                  <a:cubicBezTo>
                    <a:pt x="43" y="114"/>
                    <a:pt x="39" y="115"/>
                    <a:pt x="35" y="115"/>
                  </a:cubicBezTo>
                  <a:cubicBezTo>
                    <a:pt x="32" y="115"/>
                    <a:pt x="29" y="114"/>
                    <a:pt x="26" y="114"/>
                  </a:cubicBezTo>
                  <a:cubicBezTo>
                    <a:pt x="32" y="133"/>
                    <a:pt x="49" y="146"/>
                    <a:pt x="70" y="147"/>
                  </a:cubicBezTo>
                  <a:cubicBezTo>
                    <a:pt x="54" y="159"/>
                    <a:pt x="33" y="167"/>
                    <a:pt x="11" y="167"/>
                  </a:cubicBezTo>
                  <a:cubicBezTo>
                    <a:pt x="8" y="167"/>
                    <a:pt x="4" y="167"/>
                    <a:pt x="0" y="166"/>
                  </a:cubicBezTo>
                  <a:cubicBezTo>
                    <a:pt x="21" y="180"/>
                    <a:pt x="46" y="187"/>
                    <a:pt x="72" y="187"/>
                  </a:cubicBezTo>
                  <a:cubicBezTo>
                    <a:pt x="159" y="187"/>
                    <a:pt x="207" y="115"/>
                    <a:pt x="207" y="53"/>
                  </a:cubicBezTo>
                  <a:cubicBezTo>
                    <a:pt x="207" y="51"/>
                    <a:pt x="207" y="49"/>
                    <a:pt x="207" y="47"/>
                  </a:cubicBezTo>
                  <a:cubicBezTo>
                    <a:pt x="216" y="40"/>
                    <a:pt x="224" y="32"/>
                    <a:pt x="230"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FFFFFF"/>
                </a:solidFill>
                <a:effectLst/>
                <a:uLnTx/>
                <a:uFillTx/>
              </a:endParaRPr>
            </a:p>
          </p:txBody>
        </p:sp>
      </p:grpSp>
      <p:grpSp>
        <p:nvGrpSpPr>
          <p:cNvPr id="47" name="Group 46">
            <a:extLst>
              <a:ext uri="{FF2B5EF4-FFF2-40B4-BE49-F238E27FC236}">
                <a16:creationId xmlns:a16="http://schemas.microsoft.com/office/drawing/2014/main" id="{C1FEAA41-885A-5141-929D-7FBEE2EB0A38}"/>
              </a:ext>
            </a:extLst>
          </p:cNvPr>
          <p:cNvGrpSpPr>
            <a:grpSpLocks noChangeAspect="1"/>
          </p:cNvGrpSpPr>
          <p:nvPr userDrawn="1"/>
        </p:nvGrpSpPr>
        <p:grpSpPr>
          <a:xfrm>
            <a:off x="6659311" y="6228316"/>
            <a:ext cx="1806206" cy="457200"/>
            <a:chOff x="4529958" y="5533049"/>
            <a:chExt cx="7157545" cy="1358830"/>
          </a:xfrm>
        </p:grpSpPr>
        <p:pic>
          <p:nvPicPr>
            <p:cNvPr id="49" name="Picture 48">
              <a:extLst>
                <a:ext uri="{FF2B5EF4-FFF2-40B4-BE49-F238E27FC236}">
                  <a16:creationId xmlns:a16="http://schemas.microsoft.com/office/drawing/2014/main" id="{F9857B36-5419-F74F-A8DB-B8FDB94AE26A}"/>
                </a:ext>
              </a:extLst>
            </p:cNvPr>
            <p:cNvPicPr>
              <a:picLocks noChangeAspect="1"/>
            </p:cNvPicPr>
            <p:nvPr/>
          </p:nvPicPr>
          <p:blipFill>
            <a:blip/>
            <a:stretch>
              <a:fillRect/>
            </a:stretch>
          </p:blipFill>
          <p:spPr>
            <a:xfrm>
              <a:off x="8724297" y="5601974"/>
              <a:ext cx="2963206" cy="1103794"/>
            </a:xfrm>
            <a:prstGeom prst="rect">
              <a:avLst/>
            </a:prstGeom>
          </p:spPr>
        </p:pic>
        <p:pic>
          <p:nvPicPr>
            <p:cNvPr id="50" name="Picture 49">
              <a:extLst>
                <a:ext uri="{FF2B5EF4-FFF2-40B4-BE49-F238E27FC236}">
                  <a16:creationId xmlns:a16="http://schemas.microsoft.com/office/drawing/2014/main" id="{9862E5F2-E8EA-3442-A545-E9D68CDC080F}"/>
                </a:ext>
              </a:extLst>
            </p:cNvPr>
            <p:cNvPicPr>
              <a:picLocks noChangeAspect="1"/>
            </p:cNvPicPr>
            <p:nvPr/>
          </p:nvPicPr>
          <p:blipFill>
            <a:blip/>
            <a:stretch>
              <a:fillRect/>
            </a:stretch>
          </p:blipFill>
          <p:spPr>
            <a:xfrm>
              <a:off x="4529958" y="5533049"/>
              <a:ext cx="3552497" cy="1358830"/>
            </a:xfrm>
            <a:prstGeom prst="rect">
              <a:avLst/>
            </a:prstGeom>
          </p:spPr>
        </p:pic>
      </p:grpSp>
      <p:sp>
        <p:nvSpPr>
          <p:cNvPr id="53" name="Content Placeholder 52">
            <a:extLst>
              <a:ext uri="{FF2B5EF4-FFF2-40B4-BE49-F238E27FC236}">
                <a16:creationId xmlns:a16="http://schemas.microsoft.com/office/drawing/2014/main" id="{76223C71-D759-8A41-9D4F-CD333A3B9162}"/>
              </a:ext>
            </a:extLst>
          </p:cNvPr>
          <p:cNvSpPr>
            <a:spLocks noGrp="1"/>
          </p:cNvSpPr>
          <p:nvPr>
            <p:ph sz="quarter" idx="10"/>
          </p:nvPr>
        </p:nvSpPr>
        <p:spPr>
          <a:xfrm>
            <a:off x="6194381" y="780523"/>
            <a:ext cx="2496740" cy="463062"/>
          </a:xfrm>
        </p:spPr>
        <p:txBody>
          <a:bodyPr/>
          <a:lstStyle>
            <a:lvl1pPr marL="0" indent="0">
              <a:buNone/>
              <a:defRPr sz="2100">
                <a:solidFill>
                  <a:schemeClr val="bg1"/>
                </a:solidFill>
              </a:defRPr>
            </a:lvl1pPr>
            <a:lvl2pPr marL="171446" indent="0">
              <a:buNone/>
              <a:defRPr/>
            </a:lvl2pPr>
            <a:lvl3pPr marL="344480" indent="0">
              <a:buNone/>
              <a:defRPr/>
            </a:lvl3pPr>
            <a:lvl4pPr marL="515925" indent="0">
              <a:buNone/>
              <a:defRPr/>
            </a:lvl4pPr>
            <a:lvl5pPr marL="687371" indent="0">
              <a:buNone/>
              <a:defRPr/>
            </a:lvl5pPr>
          </a:lstStyle>
          <a:p>
            <a:pPr lvl="0"/>
            <a:endParaRPr lang="en-US" dirty="0"/>
          </a:p>
        </p:txBody>
      </p:sp>
      <p:sp>
        <p:nvSpPr>
          <p:cNvPr id="56" name="Content Placeholder 55">
            <a:extLst>
              <a:ext uri="{FF2B5EF4-FFF2-40B4-BE49-F238E27FC236}">
                <a16:creationId xmlns:a16="http://schemas.microsoft.com/office/drawing/2014/main" id="{4C7CD0CA-30D1-5942-BD76-44F80E1A793D}"/>
              </a:ext>
            </a:extLst>
          </p:cNvPr>
          <p:cNvSpPr>
            <a:spLocks noGrp="1"/>
          </p:cNvSpPr>
          <p:nvPr>
            <p:ph sz="quarter" idx="11"/>
          </p:nvPr>
        </p:nvSpPr>
        <p:spPr>
          <a:xfrm>
            <a:off x="6194381" y="1354427"/>
            <a:ext cx="2496740" cy="1262063"/>
          </a:xfrm>
        </p:spPr>
        <p:txBody>
          <a:bodyPr>
            <a:normAutofit/>
          </a:bodyPr>
          <a:lstStyle>
            <a:lvl1pPr marL="0" indent="0">
              <a:buNone/>
              <a:defRPr sz="1350">
                <a:solidFill>
                  <a:schemeClr val="bg1"/>
                </a:solidFill>
              </a:defRPr>
            </a:lvl1pPr>
            <a:lvl2pPr marL="171446" indent="0">
              <a:buNone/>
              <a:defRPr>
                <a:solidFill>
                  <a:schemeClr val="bg1"/>
                </a:solidFill>
              </a:defRPr>
            </a:lvl2pPr>
            <a:lvl3pPr marL="344480" indent="0">
              <a:buNone/>
              <a:defRPr>
                <a:solidFill>
                  <a:schemeClr val="bg1"/>
                </a:solidFill>
              </a:defRPr>
            </a:lvl3pPr>
            <a:lvl4pPr marL="515925" indent="0">
              <a:buNone/>
              <a:defRPr>
                <a:solidFill>
                  <a:schemeClr val="bg1"/>
                </a:solidFill>
              </a:defRPr>
            </a:lvl4pPr>
            <a:lvl5pPr marL="687371" indent="0">
              <a:buNone/>
              <a:defRPr>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8508125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2500">
                                      <p:stCondLst>
                                        <p:cond delay="200"/>
                                      </p:stCondLst>
                                      <p:childTnLst>
                                        <p:set>
                                          <p:cBhvr>
                                            <p:cTn id="6" dur="1" fill="hold">
                                              <p:stCondLst>
                                                <p:cond delay="0"/>
                                              </p:stCondLst>
                                            </p:cTn>
                                            <p:tgtEl>
                                              <p:spTgt spid="40"/>
                                            </p:tgtEl>
                                            <p:attrNameLst>
                                              <p:attrName>style.visibility</p:attrName>
                                            </p:attrNameLst>
                                          </p:cBhvr>
                                          <p:to>
                                            <p:strVal val="visible"/>
                                          </p:to>
                                        </p:set>
                                        <p:anim calcmode="lin" valueType="num" p14:bounceEnd="62500">
                                          <p:cBhvr additive="base">
                                            <p:cTn id="7" dur="800" fill="hold"/>
                                            <p:tgtEl>
                                              <p:spTgt spid="40"/>
                                            </p:tgtEl>
                                            <p:attrNameLst>
                                              <p:attrName>ppt_x</p:attrName>
                                            </p:attrNameLst>
                                          </p:cBhvr>
                                          <p:tavLst>
                                            <p:tav tm="0">
                                              <p:val>
                                                <p:strVal val="#ppt_x"/>
                                              </p:val>
                                            </p:tav>
                                            <p:tav tm="100000">
                                              <p:val>
                                                <p:strVal val="#ppt_x"/>
                                              </p:val>
                                            </p:tav>
                                          </p:tavLst>
                                        </p:anim>
                                        <p:anim calcmode="lin" valueType="num" p14:bounceEnd="62500">
                                          <p:cBhvr additive="base">
                                            <p:cTn id="8" dur="800" fill="hold"/>
                                            <p:tgtEl>
                                              <p:spTgt spid="4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2500">
                                      <p:stCondLst>
                                        <p:cond delay="400"/>
                                      </p:stCondLst>
                                      <p:childTnLst>
                                        <p:set>
                                          <p:cBhvr>
                                            <p:cTn id="10" dur="1" fill="hold">
                                              <p:stCondLst>
                                                <p:cond delay="0"/>
                                              </p:stCondLst>
                                            </p:cTn>
                                            <p:tgtEl>
                                              <p:spTgt spid="44"/>
                                            </p:tgtEl>
                                            <p:attrNameLst>
                                              <p:attrName>style.visibility</p:attrName>
                                            </p:attrNameLst>
                                          </p:cBhvr>
                                          <p:to>
                                            <p:strVal val="visible"/>
                                          </p:to>
                                        </p:set>
                                        <p:anim calcmode="lin" valueType="num" p14:bounceEnd="62500">
                                          <p:cBhvr additive="base">
                                            <p:cTn id="11" dur="800" fill="hold"/>
                                            <p:tgtEl>
                                              <p:spTgt spid="44"/>
                                            </p:tgtEl>
                                            <p:attrNameLst>
                                              <p:attrName>ppt_x</p:attrName>
                                            </p:attrNameLst>
                                          </p:cBhvr>
                                          <p:tavLst>
                                            <p:tav tm="0">
                                              <p:val>
                                                <p:strVal val="#ppt_x"/>
                                              </p:val>
                                            </p:tav>
                                            <p:tav tm="100000">
                                              <p:val>
                                                <p:strVal val="#ppt_x"/>
                                              </p:val>
                                            </p:tav>
                                          </p:tavLst>
                                        </p:anim>
                                        <p:anim calcmode="lin" valueType="num" p14:bounceEnd="62500">
                                          <p:cBhvr additive="base">
                                            <p:cTn id="12" dur="800" fill="hold"/>
                                            <p:tgtEl>
                                              <p:spTgt spid="4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62500">
                                      <p:stCondLst>
                                        <p:cond delay="600"/>
                                      </p:stCondLst>
                                      <p:childTnLst>
                                        <p:set>
                                          <p:cBhvr>
                                            <p:cTn id="14" dur="1" fill="hold">
                                              <p:stCondLst>
                                                <p:cond delay="0"/>
                                              </p:stCondLst>
                                            </p:cTn>
                                            <p:tgtEl>
                                              <p:spTgt spid="29"/>
                                            </p:tgtEl>
                                            <p:attrNameLst>
                                              <p:attrName>style.visibility</p:attrName>
                                            </p:attrNameLst>
                                          </p:cBhvr>
                                          <p:to>
                                            <p:strVal val="visible"/>
                                          </p:to>
                                        </p:set>
                                        <p:anim calcmode="lin" valueType="num" p14:bounceEnd="62500">
                                          <p:cBhvr additive="base">
                                            <p:cTn id="15" dur="800" fill="hold"/>
                                            <p:tgtEl>
                                              <p:spTgt spid="29"/>
                                            </p:tgtEl>
                                            <p:attrNameLst>
                                              <p:attrName>ppt_x</p:attrName>
                                            </p:attrNameLst>
                                          </p:cBhvr>
                                          <p:tavLst>
                                            <p:tav tm="0">
                                              <p:val>
                                                <p:strVal val="#ppt_x"/>
                                              </p:val>
                                            </p:tav>
                                            <p:tav tm="100000">
                                              <p:val>
                                                <p:strVal val="#ppt_x"/>
                                              </p:val>
                                            </p:tav>
                                          </p:tavLst>
                                        </p:anim>
                                        <p:anim calcmode="lin" valueType="num" p14:bounceEnd="62500">
                                          <p:cBhvr additive="base">
                                            <p:cTn id="16" dur="800" fill="hold"/>
                                            <p:tgtEl>
                                              <p:spTgt spid="29"/>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62500">
                                      <p:stCondLst>
                                        <p:cond delay="800"/>
                                      </p:stCondLst>
                                      <p:childTnLst>
                                        <p:set>
                                          <p:cBhvr>
                                            <p:cTn id="18" dur="1" fill="hold">
                                              <p:stCondLst>
                                                <p:cond delay="0"/>
                                              </p:stCondLst>
                                            </p:cTn>
                                            <p:tgtEl>
                                              <p:spTgt spid="33"/>
                                            </p:tgtEl>
                                            <p:attrNameLst>
                                              <p:attrName>style.visibility</p:attrName>
                                            </p:attrNameLst>
                                          </p:cBhvr>
                                          <p:to>
                                            <p:strVal val="visible"/>
                                          </p:to>
                                        </p:set>
                                        <p:anim calcmode="lin" valueType="num" p14:bounceEnd="62500">
                                          <p:cBhvr additive="base">
                                            <p:cTn id="19" dur="800" fill="hold"/>
                                            <p:tgtEl>
                                              <p:spTgt spid="33"/>
                                            </p:tgtEl>
                                            <p:attrNameLst>
                                              <p:attrName>ppt_x</p:attrName>
                                            </p:attrNameLst>
                                          </p:cBhvr>
                                          <p:tavLst>
                                            <p:tav tm="0">
                                              <p:val>
                                                <p:strVal val="#ppt_x"/>
                                              </p:val>
                                            </p:tav>
                                            <p:tav tm="100000">
                                              <p:val>
                                                <p:strVal val="#ppt_x"/>
                                              </p:val>
                                            </p:tav>
                                          </p:tavLst>
                                        </p:anim>
                                        <p:anim calcmode="lin" valueType="num" p14:bounceEnd="62500">
                                          <p:cBhvr additive="base">
                                            <p:cTn id="20" dur="800" fill="hold"/>
                                            <p:tgtEl>
                                              <p:spTgt spid="33"/>
                                            </p:tgtEl>
                                            <p:attrNameLst>
                                              <p:attrName>ppt_y</p:attrName>
                                            </p:attrNameLst>
                                          </p:cBhvr>
                                          <p:tavLst>
                                            <p:tav tm="0">
                                              <p:val>
                                                <p:strVal val="0-#ppt_h/2"/>
                                              </p:val>
                                            </p:tav>
                                            <p:tav tm="100000">
                                              <p:val>
                                                <p:strVal val="#ppt_y"/>
                                              </p:val>
                                            </p:tav>
                                          </p:tavLst>
                                        </p:anim>
                                      </p:childTnLst>
                                    </p:cTn>
                                  </p:par>
                                  <p:par>
                                    <p:cTn id="21" presetID="10" presetClass="entr" presetSubtype="0" fill="hold" grpId="0" nodeType="withEffect">
                                      <p:stCondLst>
                                        <p:cond delay="60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250"/>
                                            <p:tgtEl>
                                              <p:spTgt spid="39"/>
                                            </p:tgtEl>
                                          </p:cBhvr>
                                        </p:animEffect>
                                      </p:childTnLst>
                                    </p:cTn>
                                  </p:par>
                                  <p:par>
                                    <p:cTn id="24" presetID="10" presetClass="entr" presetSubtype="0" fill="hold" grpId="0" nodeType="withEffect">
                                      <p:stCondLst>
                                        <p:cond delay="70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250"/>
                                            <p:tgtEl>
                                              <p:spTgt spid="43"/>
                                            </p:tgtEl>
                                          </p:cBhvr>
                                        </p:animEffect>
                                      </p:childTnLst>
                                    </p:cTn>
                                  </p:par>
                                  <p:par>
                                    <p:cTn id="27" presetID="10" presetClass="entr" presetSubtype="0" fill="hold" grpId="0" nodeType="withEffect">
                                      <p:stCondLst>
                                        <p:cond delay="80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250"/>
                                            <p:tgtEl>
                                              <p:spTgt spid="28"/>
                                            </p:tgtEl>
                                          </p:cBhvr>
                                        </p:animEffect>
                                      </p:childTnLst>
                                    </p:cTn>
                                  </p:par>
                                  <p:par>
                                    <p:cTn id="30" presetID="10" presetClass="entr" presetSubtype="0" fill="hold" grpId="0" nodeType="withEffect">
                                      <p:stCondLst>
                                        <p:cond delay="95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250"/>
                                            <p:tgtEl>
                                              <p:spTgt spid="32"/>
                                            </p:tgtEl>
                                          </p:cBhvr>
                                        </p:animEffect>
                                      </p:childTnLst>
                                    </p:cTn>
                                  </p:par>
                                  <p:par>
                                    <p:cTn id="33" presetID="2" presetClass="entr" presetSubtype="1" fill="hold" grpId="0" nodeType="withEffect" p14:presetBounceEnd="55556">
                                      <p:stCondLst>
                                        <p:cond delay="0"/>
                                      </p:stCondLst>
                                      <p:childTnLst>
                                        <p:set>
                                          <p:cBhvr>
                                            <p:cTn id="34" dur="1" fill="hold">
                                              <p:stCondLst>
                                                <p:cond delay="0"/>
                                              </p:stCondLst>
                                            </p:cTn>
                                            <p:tgtEl>
                                              <p:spTgt spid="51"/>
                                            </p:tgtEl>
                                            <p:attrNameLst>
                                              <p:attrName>style.visibility</p:attrName>
                                            </p:attrNameLst>
                                          </p:cBhvr>
                                          <p:to>
                                            <p:strVal val="visible"/>
                                          </p:to>
                                        </p:set>
                                        <p:anim calcmode="lin" valueType="num" p14:bounceEnd="55556">
                                          <p:cBhvr additive="base">
                                            <p:cTn id="35" dur="900" fill="hold"/>
                                            <p:tgtEl>
                                              <p:spTgt spid="51"/>
                                            </p:tgtEl>
                                            <p:attrNameLst>
                                              <p:attrName>ppt_x</p:attrName>
                                            </p:attrNameLst>
                                          </p:cBhvr>
                                          <p:tavLst>
                                            <p:tav tm="0">
                                              <p:val>
                                                <p:strVal val="#ppt_x"/>
                                              </p:val>
                                            </p:tav>
                                            <p:tav tm="100000">
                                              <p:val>
                                                <p:strVal val="#ppt_x"/>
                                              </p:val>
                                            </p:tav>
                                          </p:tavLst>
                                        </p:anim>
                                        <p:anim calcmode="lin" valueType="num" p14:bounceEnd="55556">
                                          <p:cBhvr additive="base">
                                            <p:cTn id="36" dur="9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28" grpId="0"/>
          <p:bldP spid="32" grpId="0"/>
          <p:bldP spid="39" grpId="0"/>
          <p:bldP spid="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20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800" fill="hold"/>
                                            <p:tgtEl>
                                              <p:spTgt spid="40"/>
                                            </p:tgtEl>
                                            <p:attrNameLst>
                                              <p:attrName>ppt_x</p:attrName>
                                            </p:attrNameLst>
                                          </p:cBhvr>
                                          <p:tavLst>
                                            <p:tav tm="0">
                                              <p:val>
                                                <p:strVal val="#ppt_x"/>
                                              </p:val>
                                            </p:tav>
                                            <p:tav tm="100000">
                                              <p:val>
                                                <p:strVal val="#ppt_x"/>
                                              </p:val>
                                            </p:tav>
                                          </p:tavLst>
                                        </p:anim>
                                        <p:anim calcmode="lin" valueType="num">
                                          <p:cBhvr additive="base">
                                            <p:cTn id="8" dur="800" fill="hold"/>
                                            <p:tgtEl>
                                              <p:spTgt spid="4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40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800" fill="hold"/>
                                            <p:tgtEl>
                                              <p:spTgt spid="44"/>
                                            </p:tgtEl>
                                            <p:attrNameLst>
                                              <p:attrName>ppt_x</p:attrName>
                                            </p:attrNameLst>
                                          </p:cBhvr>
                                          <p:tavLst>
                                            <p:tav tm="0">
                                              <p:val>
                                                <p:strVal val="#ppt_x"/>
                                              </p:val>
                                            </p:tav>
                                            <p:tav tm="100000">
                                              <p:val>
                                                <p:strVal val="#ppt_x"/>
                                              </p:val>
                                            </p:tav>
                                          </p:tavLst>
                                        </p:anim>
                                        <p:anim calcmode="lin" valueType="num">
                                          <p:cBhvr additive="base">
                                            <p:cTn id="12" dur="800" fill="hold"/>
                                            <p:tgtEl>
                                              <p:spTgt spid="4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60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800" fill="hold"/>
                                            <p:tgtEl>
                                              <p:spTgt spid="29"/>
                                            </p:tgtEl>
                                            <p:attrNameLst>
                                              <p:attrName>ppt_x</p:attrName>
                                            </p:attrNameLst>
                                          </p:cBhvr>
                                          <p:tavLst>
                                            <p:tav tm="0">
                                              <p:val>
                                                <p:strVal val="#ppt_x"/>
                                              </p:val>
                                            </p:tav>
                                            <p:tav tm="100000">
                                              <p:val>
                                                <p:strVal val="#ppt_x"/>
                                              </p:val>
                                            </p:tav>
                                          </p:tavLst>
                                        </p:anim>
                                        <p:anim calcmode="lin" valueType="num">
                                          <p:cBhvr additive="base">
                                            <p:cTn id="16" dur="800" fill="hold"/>
                                            <p:tgtEl>
                                              <p:spTgt spid="29"/>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80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800" fill="hold"/>
                                            <p:tgtEl>
                                              <p:spTgt spid="33"/>
                                            </p:tgtEl>
                                            <p:attrNameLst>
                                              <p:attrName>ppt_x</p:attrName>
                                            </p:attrNameLst>
                                          </p:cBhvr>
                                          <p:tavLst>
                                            <p:tav tm="0">
                                              <p:val>
                                                <p:strVal val="#ppt_x"/>
                                              </p:val>
                                            </p:tav>
                                            <p:tav tm="100000">
                                              <p:val>
                                                <p:strVal val="#ppt_x"/>
                                              </p:val>
                                            </p:tav>
                                          </p:tavLst>
                                        </p:anim>
                                        <p:anim calcmode="lin" valueType="num">
                                          <p:cBhvr additive="base">
                                            <p:cTn id="20" dur="800" fill="hold"/>
                                            <p:tgtEl>
                                              <p:spTgt spid="33"/>
                                            </p:tgtEl>
                                            <p:attrNameLst>
                                              <p:attrName>ppt_y</p:attrName>
                                            </p:attrNameLst>
                                          </p:cBhvr>
                                          <p:tavLst>
                                            <p:tav tm="0">
                                              <p:val>
                                                <p:strVal val="0-#ppt_h/2"/>
                                              </p:val>
                                            </p:tav>
                                            <p:tav tm="100000">
                                              <p:val>
                                                <p:strVal val="#ppt_y"/>
                                              </p:val>
                                            </p:tav>
                                          </p:tavLst>
                                        </p:anim>
                                      </p:childTnLst>
                                    </p:cTn>
                                  </p:par>
                                  <p:par>
                                    <p:cTn id="21" presetID="10" presetClass="entr" presetSubtype="0" fill="hold" grpId="0" nodeType="withEffect">
                                      <p:stCondLst>
                                        <p:cond delay="60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250"/>
                                            <p:tgtEl>
                                              <p:spTgt spid="39"/>
                                            </p:tgtEl>
                                          </p:cBhvr>
                                        </p:animEffect>
                                      </p:childTnLst>
                                    </p:cTn>
                                  </p:par>
                                  <p:par>
                                    <p:cTn id="24" presetID="10" presetClass="entr" presetSubtype="0" fill="hold" grpId="0" nodeType="withEffect">
                                      <p:stCondLst>
                                        <p:cond delay="70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250"/>
                                            <p:tgtEl>
                                              <p:spTgt spid="43"/>
                                            </p:tgtEl>
                                          </p:cBhvr>
                                        </p:animEffect>
                                      </p:childTnLst>
                                    </p:cTn>
                                  </p:par>
                                  <p:par>
                                    <p:cTn id="27" presetID="10" presetClass="entr" presetSubtype="0" fill="hold" grpId="0" nodeType="withEffect">
                                      <p:stCondLst>
                                        <p:cond delay="80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250"/>
                                            <p:tgtEl>
                                              <p:spTgt spid="28"/>
                                            </p:tgtEl>
                                          </p:cBhvr>
                                        </p:animEffect>
                                      </p:childTnLst>
                                    </p:cTn>
                                  </p:par>
                                  <p:par>
                                    <p:cTn id="30" presetID="10" presetClass="entr" presetSubtype="0" fill="hold" grpId="0" nodeType="withEffect">
                                      <p:stCondLst>
                                        <p:cond delay="95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250"/>
                                            <p:tgtEl>
                                              <p:spTgt spid="32"/>
                                            </p:tgtEl>
                                          </p:cBhvr>
                                        </p:animEffect>
                                      </p:childTnLst>
                                    </p:cTn>
                                  </p:par>
                                  <p:par>
                                    <p:cTn id="33" presetID="2" presetClass="entr" presetSubtype="1"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anim calcmode="lin" valueType="num">
                                          <p:cBhvr additive="base">
                                            <p:cTn id="35" dur="900" fill="hold"/>
                                            <p:tgtEl>
                                              <p:spTgt spid="51"/>
                                            </p:tgtEl>
                                            <p:attrNameLst>
                                              <p:attrName>ppt_x</p:attrName>
                                            </p:attrNameLst>
                                          </p:cBhvr>
                                          <p:tavLst>
                                            <p:tav tm="0">
                                              <p:val>
                                                <p:strVal val="#ppt_x"/>
                                              </p:val>
                                            </p:tav>
                                            <p:tav tm="100000">
                                              <p:val>
                                                <p:strVal val="#ppt_x"/>
                                              </p:val>
                                            </p:tav>
                                          </p:tavLst>
                                        </p:anim>
                                        <p:anim calcmode="lin" valueType="num">
                                          <p:cBhvr additive="base">
                                            <p:cTn id="36" dur="9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28" grpId="0"/>
          <p:bldP spid="32" grpId="0"/>
          <p:bldP spid="39" grpId="0"/>
          <p:bldP spid="43" grpId="0"/>
        </p:bldLst>
      </p:timing>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READY: GLOBAL READINESS FOR MAJOR DISEASE OUTBREAK RESPONSE</a:t>
            </a:r>
          </a:p>
        </p:txBody>
      </p:sp>
      <p:sp>
        <p:nvSpPr>
          <p:cNvPr id="6" name="Slide Number Placeholder 5"/>
          <p:cNvSpPr>
            <a:spLocks noGrp="1"/>
          </p:cNvSpPr>
          <p:nvPr>
            <p:ph type="sldNum" sz="quarter" idx="12"/>
          </p:nvPr>
        </p:nvSpPr>
        <p:spPr/>
        <p:txBody>
          <a:bodyPr/>
          <a:lstStyle/>
          <a:p>
            <a:fld id="{8219A4A1-2259-A943-9710-A14674DE2F2B}" type="slidenum">
              <a:rPr lang="en-US" smtClean="0"/>
              <a:t>‹#›</a:t>
            </a:fld>
            <a:endParaRPr lang="en-US"/>
          </a:p>
        </p:txBody>
      </p:sp>
    </p:spTree>
    <p:extLst>
      <p:ext uri="{BB962C8B-B14F-4D97-AF65-F5344CB8AC3E}">
        <p14:creationId xmlns:p14="http://schemas.microsoft.com/office/powerpoint/2010/main" val="27258556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35FC2-D7C2-B045-A1C5-15C5DB25A82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A9FB7EC-DBD1-6D4B-B5E5-EFB86051DE6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7585E62-4BC4-0342-99B1-296255EFA16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C3E4875-D1C0-A345-BB3D-9926DCAB5ED7}"/>
              </a:ext>
            </a:extLst>
          </p:cNvPr>
          <p:cNvSpPr>
            <a:spLocks noGrp="1"/>
          </p:cNvSpPr>
          <p:nvPr>
            <p:ph type="ftr" sz="quarter" idx="11"/>
          </p:nvPr>
        </p:nvSpPr>
        <p:spPr/>
        <p:txBody>
          <a:bodyPr/>
          <a:lstStyle/>
          <a:p>
            <a:r>
              <a:rPr lang="en-US"/>
              <a:t>READY: GLOBAL READINESS FOR MAJOR DISEASE OUTBREAK RESPONSE</a:t>
            </a:r>
          </a:p>
        </p:txBody>
      </p:sp>
      <p:sp>
        <p:nvSpPr>
          <p:cNvPr id="6" name="Slide Number Placeholder 5">
            <a:extLst>
              <a:ext uri="{FF2B5EF4-FFF2-40B4-BE49-F238E27FC236}">
                <a16:creationId xmlns:a16="http://schemas.microsoft.com/office/drawing/2014/main" id="{16EDE39C-E5B5-1C4E-A7EE-07E093BBE434}"/>
              </a:ext>
            </a:extLst>
          </p:cNvPr>
          <p:cNvSpPr>
            <a:spLocks noGrp="1"/>
          </p:cNvSpPr>
          <p:nvPr>
            <p:ph type="sldNum" sz="quarter" idx="12"/>
          </p:nvPr>
        </p:nvSpPr>
        <p:spPr/>
        <p:txBody>
          <a:bodyPr/>
          <a:lstStyle/>
          <a:p>
            <a:fld id="{7CB42B99-4B91-F04D-9986-C214C78C95AF}" type="slidenum">
              <a:rPr lang="en-US" smtClean="0"/>
              <a:t>‹#›</a:t>
            </a:fld>
            <a:endParaRPr lang="en-US"/>
          </a:p>
        </p:txBody>
      </p:sp>
    </p:spTree>
    <p:extLst>
      <p:ext uri="{BB962C8B-B14F-4D97-AF65-F5344CB8AC3E}">
        <p14:creationId xmlns:p14="http://schemas.microsoft.com/office/powerpoint/2010/main" val="32864125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608B2-CCAF-8A42-98C4-C212F7BA41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18B771-B9B6-F744-B672-2E0BB1990F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A38678-6838-A344-9FA5-1ABA8162D8D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AB89A58-B4E6-8A41-B548-653A4748E6AB}"/>
              </a:ext>
            </a:extLst>
          </p:cNvPr>
          <p:cNvSpPr>
            <a:spLocks noGrp="1"/>
          </p:cNvSpPr>
          <p:nvPr>
            <p:ph type="ftr" sz="quarter" idx="11"/>
          </p:nvPr>
        </p:nvSpPr>
        <p:spPr/>
        <p:txBody>
          <a:bodyPr/>
          <a:lstStyle/>
          <a:p>
            <a:r>
              <a:rPr lang="en-US"/>
              <a:t>READY: GLOBAL READINESS FOR MAJOR DISEASE OUTBREAK RESPONSE</a:t>
            </a:r>
          </a:p>
        </p:txBody>
      </p:sp>
      <p:sp>
        <p:nvSpPr>
          <p:cNvPr id="6" name="Slide Number Placeholder 5">
            <a:extLst>
              <a:ext uri="{FF2B5EF4-FFF2-40B4-BE49-F238E27FC236}">
                <a16:creationId xmlns:a16="http://schemas.microsoft.com/office/drawing/2014/main" id="{0AA3E36B-ABD0-6642-B84B-7FD44F54DE62}"/>
              </a:ext>
            </a:extLst>
          </p:cNvPr>
          <p:cNvSpPr>
            <a:spLocks noGrp="1"/>
          </p:cNvSpPr>
          <p:nvPr>
            <p:ph type="sldNum" sz="quarter" idx="12"/>
          </p:nvPr>
        </p:nvSpPr>
        <p:spPr/>
        <p:txBody>
          <a:bodyPr/>
          <a:lstStyle/>
          <a:p>
            <a:fld id="{7CB42B99-4B91-F04D-9986-C214C78C95AF}" type="slidenum">
              <a:rPr lang="en-US" smtClean="0"/>
              <a:t>‹#›</a:t>
            </a:fld>
            <a:endParaRPr lang="en-US"/>
          </a:p>
        </p:txBody>
      </p:sp>
    </p:spTree>
    <p:extLst>
      <p:ext uri="{BB962C8B-B14F-4D97-AF65-F5344CB8AC3E}">
        <p14:creationId xmlns:p14="http://schemas.microsoft.com/office/powerpoint/2010/main" val="19512009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A4D85-3EE0-5C44-AAC8-4360AE649D7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5BAAD2F-34A5-8846-9D85-0DF6563BA0B2}"/>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170711-6805-3D44-9E89-46DD5E5B7A2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47E38ED-7A77-0543-B8C4-9B7FABFC0F22}"/>
              </a:ext>
            </a:extLst>
          </p:cNvPr>
          <p:cNvSpPr>
            <a:spLocks noGrp="1"/>
          </p:cNvSpPr>
          <p:nvPr>
            <p:ph type="ftr" sz="quarter" idx="11"/>
          </p:nvPr>
        </p:nvSpPr>
        <p:spPr/>
        <p:txBody>
          <a:bodyPr/>
          <a:lstStyle/>
          <a:p>
            <a:r>
              <a:rPr lang="en-US"/>
              <a:t>READY: GLOBAL READINESS FOR MAJOR DISEASE OUTBREAK RESPONSE</a:t>
            </a:r>
          </a:p>
        </p:txBody>
      </p:sp>
      <p:sp>
        <p:nvSpPr>
          <p:cNvPr id="6" name="Slide Number Placeholder 5">
            <a:extLst>
              <a:ext uri="{FF2B5EF4-FFF2-40B4-BE49-F238E27FC236}">
                <a16:creationId xmlns:a16="http://schemas.microsoft.com/office/drawing/2014/main" id="{9540B42E-767B-7C48-97B6-B5C5095D0D11}"/>
              </a:ext>
            </a:extLst>
          </p:cNvPr>
          <p:cNvSpPr>
            <a:spLocks noGrp="1"/>
          </p:cNvSpPr>
          <p:nvPr>
            <p:ph type="sldNum" sz="quarter" idx="12"/>
          </p:nvPr>
        </p:nvSpPr>
        <p:spPr/>
        <p:txBody>
          <a:bodyPr/>
          <a:lstStyle/>
          <a:p>
            <a:fld id="{7CB42B99-4B91-F04D-9986-C214C78C95AF}" type="slidenum">
              <a:rPr lang="en-US" smtClean="0"/>
              <a:t>‹#›</a:t>
            </a:fld>
            <a:endParaRPr lang="en-US"/>
          </a:p>
        </p:txBody>
      </p:sp>
    </p:spTree>
    <p:extLst>
      <p:ext uri="{BB962C8B-B14F-4D97-AF65-F5344CB8AC3E}">
        <p14:creationId xmlns:p14="http://schemas.microsoft.com/office/powerpoint/2010/main" val="952866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ed/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2400"/>
            <a:ext cx="4419600" cy="6553200"/>
          </a:xfrm>
          <a:solidFill>
            <a:srgbClr val="FFFFFF"/>
          </a:solidFill>
        </p:spPr>
        <p:txBody>
          <a:bodyPr>
            <a:norm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900">
                <a:solidFill>
                  <a:srgbClr val="6C6463"/>
                </a:solidFill>
              </a:defRPr>
            </a:lvl1pPr>
          </a:lstStyle>
          <a:p>
            <a:r>
              <a:rPr lang="en-US"/>
              <a:t>ADD PHOTO HERE</a:t>
            </a:r>
          </a:p>
        </p:txBody>
      </p:sp>
      <p:sp>
        <p:nvSpPr>
          <p:cNvPr id="9" name="Date Placeholder 3"/>
          <p:cNvSpPr>
            <a:spLocks noGrp="1"/>
          </p:cNvSpPr>
          <p:nvPr>
            <p:ph type="dt" sz="half" idx="2"/>
          </p:nvPr>
        </p:nvSpPr>
        <p:spPr>
          <a:xfrm>
            <a:off x="152400" y="6532475"/>
            <a:ext cx="2133600" cy="161583"/>
          </a:xfrm>
          <a:prstGeom prst="rect">
            <a:avLst/>
          </a:prstGeom>
        </p:spPr>
        <p:txBody>
          <a:bodyPr vert="horz" lIns="91440" tIns="45720" rIns="91440" bIns="45720" rtlCol="0" anchor="ctr">
            <a:spAutoFit/>
          </a:bodyPr>
          <a:lstStyle>
            <a:lvl1pPr algn="l">
              <a:defRPr sz="450" b="0" i="0">
                <a:solidFill>
                  <a:srgbClr val="6C6463"/>
                </a:solidFill>
                <a:latin typeface="Gill Sans MT"/>
                <a:cs typeface="Gill Sans MT"/>
              </a:defRPr>
            </a:lvl1pPr>
          </a:lstStyle>
          <a:p>
            <a:endParaRPr lang="en-US"/>
          </a:p>
        </p:txBody>
      </p:sp>
      <p:sp>
        <p:nvSpPr>
          <p:cNvPr id="11" name="Slide Number Placeholder 5"/>
          <p:cNvSpPr>
            <a:spLocks noGrp="1"/>
          </p:cNvSpPr>
          <p:nvPr>
            <p:ph type="sldNum" sz="quarter" idx="4"/>
          </p:nvPr>
        </p:nvSpPr>
        <p:spPr>
          <a:xfrm>
            <a:off x="6858000" y="6532475"/>
            <a:ext cx="2133600" cy="161583"/>
          </a:xfrm>
          <a:prstGeom prst="rect">
            <a:avLst/>
          </a:prstGeom>
        </p:spPr>
        <p:txBody>
          <a:bodyPr vert="horz" lIns="91440" tIns="45720" rIns="91440" bIns="45720" rtlCol="0" anchor="ctr">
            <a:spAutoFit/>
          </a:bodyPr>
          <a:lstStyle>
            <a:lvl1pPr algn="r">
              <a:defRPr sz="45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2057402"/>
            <a:ext cx="3657600" cy="4114799"/>
          </a:xfrm>
        </p:spPr>
        <p:txBody>
          <a:bodyPr>
            <a:normAutofit/>
          </a:bodyPr>
          <a:lstStyle>
            <a:lvl1pPr>
              <a:defRPr sz="1500">
                <a:solidFill>
                  <a:srgbClr val="6C6463"/>
                </a:solidFill>
              </a:defRPr>
            </a:lvl1pPr>
            <a:lvl2pPr>
              <a:defRPr sz="1350">
                <a:solidFill>
                  <a:srgbClr val="6C6463"/>
                </a:solidFill>
              </a:defRPr>
            </a:lvl2pPr>
            <a:lvl3pPr>
              <a:defRPr sz="1200">
                <a:solidFill>
                  <a:srgbClr val="6C6463"/>
                </a:solidFill>
              </a:defRPr>
            </a:lvl3pPr>
            <a:lvl4pPr>
              <a:defRPr sz="1050">
                <a:solidFill>
                  <a:srgbClr val="6C6463"/>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itle 1"/>
          <p:cNvSpPr>
            <a:spLocks noGrp="1"/>
          </p:cNvSpPr>
          <p:nvPr>
            <p:ph type="title" hasCustomPrompt="1"/>
          </p:nvPr>
        </p:nvSpPr>
        <p:spPr>
          <a:xfrm>
            <a:off x="685801" y="1059429"/>
            <a:ext cx="3657296" cy="738664"/>
          </a:xfrm>
        </p:spPr>
        <p:txBody>
          <a:bodyPr wrap="square" anchor="b" anchorCtr="0">
            <a:spAutoFit/>
          </a:bodyPr>
          <a:lstStyle>
            <a:lvl1pPr>
              <a:defRPr>
                <a:solidFill>
                  <a:srgbClr val="BA0C2F"/>
                </a:solidFill>
              </a:defRPr>
            </a:lvl1pPr>
          </a:lstStyle>
          <a:p>
            <a:r>
              <a:rPr lang="en-US"/>
              <a:t>CLICK TO EDIT MASTER TITLE STYLE</a:t>
            </a:r>
          </a:p>
        </p:txBody>
      </p:sp>
      <p:sp>
        <p:nvSpPr>
          <p:cNvPr id="13" name="Text Placeholder 4"/>
          <p:cNvSpPr>
            <a:spLocks noGrp="1"/>
          </p:cNvSpPr>
          <p:nvPr>
            <p:ph type="body" sz="quarter" idx="12" hasCustomPrompt="1"/>
          </p:nvPr>
        </p:nvSpPr>
        <p:spPr>
          <a:xfrm rot="16200000">
            <a:off x="7527667" y="1443208"/>
            <a:ext cx="2743200" cy="161583"/>
          </a:xfrm>
        </p:spPr>
        <p:txBody>
          <a:bodyPr>
            <a:spAutoFit/>
          </a:bodyPr>
          <a:lstStyle>
            <a:lvl1pPr marL="0" indent="0" algn="r">
              <a:buNone/>
              <a:defRPr sz="450" baseline="0">
                <a:solidFill>
                  <a:srgbClr val="FFFFFF"/>
                </a:solidFill>
              </a:defRPr>
            </a:lvl1pPr>
            <a:lvl2pPr marL="172640" indent="0">
              <a:buNone/>
              <a:defRPr sz="1350">
                <a:solidFill>
                  <a:schemeClr val="bg1"/>
                </a:solidFill>
              </a:defRPr>
            </a:lvl2pPr>
            <a:lvl3pPr marL="345281" indent="0">
              <a:buNone/>
              <a:defRPr sz="1200">
                <a:solidFill>
                  <a:schemeClr val="bg1"/>
                </a:solidFill>
              </a:defRPr>
            </a:lvl3pPr>
            <a:lvl4pPr marL="513159" indent="0">
              <a:buNone/>
              <a:defRPr sz="1050">
                <a:solidFill>
                  <a:schemeClr val="bg1"/>
                </a:solidFill>
              </a:defRPr>
            </a:lvl4pPr>
            <a:lvl5pPr marL="769144" indent="0">
              <a:buNone/>
              <a:defRPr sz="900">
                <a:solidFill>
                  <a:schemeClr val="bg1"/>
                </a:solidFill>
              </a:defRPr>
            </a:lvl5pPr>
          </a:lstStyle>
          <a:p>
            <a:pPr lvl="0"/>
            <a:r>
              <a:rPr lang="en-US"/>
              <a:t>ADD PHOTO CREDIT HERE</a:t>
            </a:r>
          </a:p>
        </p:txBody>
      </p:sp>
    </p:spTree>
    <p:extLst>
      <p:ext uri="{BB962C8B-B14F-4D97-AF65-F5344CB8AC3E}">
        <p14:creationId xmlns:p14="http://schemas.microsoft.com/office/powerpoint/2010/main" val="9178431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9EDE0-2F17-354F-A973-A48C1AED8E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BD6E73-6427-2A46-A54C-8617E87C3786}"/>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2916FD-374E-1143-8F63-8DC8857E374A}"/>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F7787C-063D-4249-A768-8F60B7DFD73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73CFB11-4270-294A-9E05-CBBCFA821443}"/>
              </a:ext>
            </a:extLst>
          </p:cNvPr>
          <p:cNvSpPr>
            <a:spLocks noGrp="1"/>
          </p:cNvSpPr>
          <p:nvPr>
            <p:ph type="ftr" sz="quarter" idx="11"/>
          </p:nvPr>
        </p:nvSpPr>
        <p:spPr/>
        <p:txBody>
          <a:bodyPr/>
          <a:lstStyle/>
          <a:p>
            <a:r>
              <a:rPr lang="en-US"/>
              <a:t>READY: GLOBAL READINESS FOR MAJOR DISEASE OUTBREAK RESPONSE</a:t>
            </a:r>
          </a:p>
        </p:txBody>
      </p:sp>
      <p:sp>
        <p:nvSpPr>
          <p:cNvPr id="7" name="Slide Number Placeholder 6">
            <a:extLst>
              <a:ext uri="{FF2B5EF4-FFF2-40B4-BE49-F238E27FC236}">
                <a16:creationId xmlns:a16="http://schemas.microsoft.com/office/drawing/2014/main" id="{06035C05-81C2-7045-8378-C8C18C42F2EF}"/>
              </a:ext>
            </a:extLst>
          </p:cNvPr>
          <p:cNvSpPr>
            <a:spLocks noGrp="1"/>
          </p:cNvSpPr>
          <p:nvPr>
            <p:ph type="sldNum" sz="quarter" idx="12"/>
          </p:nvPr>
        </p:nvSpPr>
        <p:spPr/>
        <p:txBody>
          <a:bodyPr/>
          <a:lstStyle/>
          <a:p>
            <a:fld id="{7CB42B99-4B91-F04D-9986-C214C78C95AF}" type="slidenum">
              <a:rPr lang="en-US" smtClean="0"/>
              <a:t>‹#›</a:t>
            </a:fld>
            <a:endParaRPr lang="en-US"/>
          </a:p>
        </p:txBody>
      </p:sp>
    </p:spTree>
    <p:extLst>
      <p:ext uri="{BB962C8B-B14F-4D97-AF65-F5344CB8AC3E}">
        <p14:creationId xmlns:p14="http://schemas.microsoft.com/office/powerpoint/2010/main" val="8774881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D104B-14D4-AC41-8C91-9C710E575B2C}"/>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77E29C-86B6-B742-9CA6-B4B82FED402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4CD2E23-6924-9F47-8DD2-2848531AB25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3A7EE1-77ED-6C4C-A23A-7DC55E0982E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A80FD8A-F981-9446-8B77-8EB8D997829E}"/>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91E35D-F1A7-AC4C-929F-21E2DD4CF2CB}"/>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6FD1A274-A518-4E4B-97FB-7DF031513C25}"/>
              </a:ext>
            </a:extLst>
          </p:cNvPr>
          <p:cNvSpPr>
            <a:spLocks noGrp="1"/>
          </p:cNvSpPr>
          <p:nvPr>
            <p:ph type="ftr" sz="quarter" idx="11"/>
          </p:nvPr>
        </p:nvSpPr>
        <p:spPr/>
        <p:txBody>
          <a:bodyPr/>
          <a:lstStyle/>
          <a:p>
            <a:r>
              <a:rPr lang="en-US"/>
              <a:t>READY: GLOBAL READINESS FOR MAJOR DISEASE OUTBREAK RESPONSE</a:t>
            </a:r>
          </a:p>
        </p:txBody>
      </p:sp>
      <p:sp>
        <p:nvSpPr>
          <p:cNvPr id="9" name="Slide Number Placeholder 8">
            <a:extLst>
              <a:ext uri="{FF2B5EF4-FFF2-40B4-BE49-F238E27FC236}">
                <a16:creationId xmlns:a16="http://schemas.microsoft.com/office/drawing/2014/main" id="{AEBD174C-31AA-CB41-975B-989900778122}"/>
              </a:ext>
            </a:extLst>
          </p:cNvPr>
          <p:cNvSpPr>
            <a:spLocks noGrp="1"/>
          </p:cNvSpPr>
          <p:nvPr>
            <p:ph type="sldNum" sz="quarter" idx="12"/>
          </p:nvPr>
        </p:nvSpPr>
        <p:spPr/>
        <p:txBody>
          <a:bodyPr/>
          <a:lstStyle/>
          <a:p>
            <a:fld id="{7CB42B99-4B91-F04D-9986-C214C78C95AF}" type="slidenum">
              <a:rPr lang="en-US" smtClean="0"/>
              <a:t>‹#›</a:t>
            </a:fld>
            <a:endParaRPr lang="en-US"/>
          </a:p>
        </p:txBody>
      </p:sp>
    </p:spTree>
    <p:extLst>
      <p:ext uri="{BB962C8B-B14F-4D97-AF65-F5344CB8AC3E}">
        <p14:creationId xmlns:p14="http://schemas.microsoft.com/office/powerpoint/2010/main" val="30920023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1AE34-9F2E-9C43-BFC7-AE3F65EBCF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1FB672-BC2C-0240-9264-682AF41CEC9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2B43C093-0C7F-584D-87FC-5B09880C5EE5}"/>
              </a:ext>
            </a:extLst>
          </p:cNvPr>
          <p:cNvSpPr>
            <a:spLocks noGrp="1"/>
          </p:cNvSpPr>
          <p:nvPr>
            <p:ph type="ftr" sz="quarter" idx="11"/>
          </p:nvPr>
        </p:nvSpPr>
        <p:spPr/>
        <p:txBody>
          <a:bodyPr/>
          <a:lstStyle/>
          <a:p>
            <a:r>
              <a:rPr lang="en-US"/>
              <a:t>READY: GLOBAL READINESS FOR MAJOR DISEASE OUTBREAK RESPONSE</a:t>
            </a:r>
          </a:p>
        </p:txBody>
      </p:sp>
      <p:sp>
        <p:nvSpPr>
          <p:cNvPr id="5" name="Slide Number Placeholder 4">
            <a:extLst>
              <a:ext uri="{FF2B5EF4-FFF2-40B4-BE49-F238E27FC236}">
                <a16:creationId xmlns:a16="http://schemas.microsoft.com/office/drawing/2014/main" id="{515DA3C3-BFFA-724D-9A37-F4676EDFE923}"/>
              </a:ext>
            </a:extLst>
          </p:cNvPr>
          <p:cNvSpPr>
            <a:spLocks noGrp="1"/>
          </p:cNvSpPr>
          <p:nvPr>
            <p:ph type="sldNum" sz="quarter" idx="12"/>
          </p:nvPr>
        </p:nvSpPr>
        <p:spPr/>
        <p:txBody>
          <a:bodyPr/>
          <a:lstStyle/>
          <a:p>
            <a:fld id="{7CB42B99-4B91-F04D-9986-C214C78C95AF}" type="slidenum">
              <a:rPr lang="en-US" smtClean="0"/>
              <a:t>‹#›</a:t>
            </a:fld>
            <a:endParaRPr lang="en-US"/>
          </a:p>
        </p:txBody>
      </p:sp>
    </p:spTree>
    <p:extLst>
      <p:ext uri="{BB962C8B-B14F-4D97-AF65-F5344CB8AC3E}">
        <p14:creationId xmlns:p14="http://schemas.microsoft.com/office/powerpoint/2010/main" val="36312544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85D22F-DF74-124B-93D2-B85B10015C2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ACDEF784-231D-6B47-9B23-4A11644AE8E4}"/>
              </a:ext>
            </a:extLst>
          </p:cNvPr>
          <p:cNvSpPr>
            <a:spLocks noGrp="1"/>
          </p:cNvSpPr>
          <p:nvPr>
            <p:ph type="ftr" sz="quarter" idx="11"/>
          </p:nvPr>
        </p:nvSpPr>
        <p:spPr/>
        <p:txBody>
          <a:bodyPr/>
          <a:lstStyle/>
          <a:p>
            <a:r>
              <a:rPr lang="en-US"/>
              <a:t>READY: GLOBAL READINESS FOR MAJOR DISEASE OUTBREAK RESPONSE</a:t>
            </a:r>
          </a:p>
        </p:txBody>
      </p:sp>
      <p:sp>
        <p:nvSpPr>
          <p:cNvPr id="4" name="Slide Number Placeholder 3">
            <a:extLst>
              <a:ext uri="{FF2B5EF4-FFF2-40B4-BE49-F238E27FC236}">
                <a16:creationId xmlns:a16="http://schemas.microsoft.com/office/drawing/2014/main" id="{DEEF6187-1DF0-B74E-8EB7-8D7020EAE8F6}"/>
              </a:ext>
            </a:extLst>
          </p:cNvPr>
          <p:cNvSpPr>
            <a:spLocks noGrp="1"/>
          </p:cNvSpPr>
          <p:nvPr>
            <p:ph type="sldNum" sz="quarter" idx="12"/>
          </p:nvPr>
        </p:nvSpPr>
        <p:spPr/>
        <p:txBody>
          <a:bodyPr/>
          <a:lstStyle/>
          <a:p>
            <a:fld id="{7CB42B99-4B91-F04D-9986-C214C78C95AF}" type="slidenum">
              <a:rPr lang="en-US" smtClean="0"/>
              <a:t>‹#›</a:t>
            </a:fld>
            <a:endParaRPr lang="en-US"/>
          </a:p>
        </p:txBody>
      </p:sp>
    </p:spTree>
    <p:extLst>
      <p:ext uri="{BB962C8B-B14F-4D97-AF65-F5344CB8AC3E}">
        <p14:creationId xmlns:p14="http://schemas.microsoft.com/office/powerpoint/2010/main" val="1688115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4BC56-AE0B-8D4D-8E99-E96EA35AED7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465A6C6-F503-664D-AAB4-FBB61B3BCC9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A88212-57DE-2C42-AEDA-A037409673E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B2AC7BD-2188-F647-9974-8AF9CE7BDDD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38FC413-06C3-8C4B-98EB-8C537D6C7449}"/>
              </a:ext>
            </a:extLst>
          </p:cNvPr>
          <p:cNvSpPr>
            <a:spLocks noGrp="1"/>
          </p:cNvSpPr>
          <p:nvPr>
            <p:ph type="ftr" sz="quarter" idx="11"/>
          </p:nvPr>
        </p:nvSpPr>
        <p:spPr/>
        <p:txBody>
          <a:bodyPr/>
          <a:lstStyle/>
          <a:p>
            <a:r>
              <a:rPr lang="en-US"/>
              <a:t>READY: GLOBAL READINESS FOR MAJOR DISEASE OUTBREAK RESPONSE</a:t>
            </a:r>
          </a:p>
        </p:txBody>
      </p:sp>
      <p:sp>
        <p:nvSpPr>
          <p:cNvPr id="7" name="Slide Number Placeholder 6">
            <a:extLst>
              <a:ext uri="{FF2B5EF4-FFF2-40B4-BE49-F238E27FC236}">
                <a16:creationId xmlns:a16="http://schemas.microsoft.com/office/drawing/2014/main" id="{8B49CCA5-30BD-234F-9219-36D2D0C25157}"/>
              </a:ext>
            </a:extLst>
          </p:cNvPr>
          <p:cNvSpPr>
            <a:spLocks noGrp="1"/>
          </p:cNvSpPr>
          <p:nvPr>
            <p:ph type="sldNum" sz="quarter" idx="12"/>
          </p:nvPr>
        </p:nvSpPr>
        <p:spPr/>
        <p:txBody>
          <a:bodyPr/>
          <a:lstStyle/>
          <a:p>
            <a:fld id="{7CB42B99-4B91-F04D-9986-C214C78C95AF}" type="slidenum">
              <a:rPr lang="en-US" smtClean="0"/>
              <a:t>‹#›</a:t>
            </a:fld>
            <a:endParaRPr lang="en-US"/>
          </a:p>
        </p:txBody>
      </p:sp>
    </p:spTree>
    <p:extLst>
      <p:ext uri="{BB962C8B-B14F-4D97-AF65-F5344CB8AC3E}">
        <p14:creationId xmlns:p14="http://schemas.microsoft.com/office/powerpoint/2010/main" val="5325625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66492-93C5-614E-B268-61A688A1798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259E1D0-CB2F-F44B-8C67-96B9F959B69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1C7FD28-9F35-6C42-8298-F886DED90A3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CB9EE70-F8D5-CC4D-A94E-6837D0DEA66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8C00AD6-DE47-7B45-A8B1-08E3927D13B3}"/>
              </a:ext>
            </a:extLst>
          </p:cNvPr>
          <p:cNvSpPr>
            <a:spLocks noGrp="1"/>
          </p:cNvSpPr>
          <p:nvPr>
            <p:ph type="ftr" sz="quarter" idx="11"/>
          </p:nvPr>
        </p:nvSpPr>
        <p:spPr/>
        <p:txBody>
          <a:bodyPr/>
          <a:lstStyle/>
          <a:p>
            <a:r>
              <a:rPr lang="en-US"/>
              <a:t>READY: GLOBAL READINESS FOR MAJOR DISEASE OUTBREAK RESPONSE</a:t>
            </a:r>
          </a:p>
        </p:txBody>
      </p:sp>
      <p:sp>
        <p:nvSpPr>
          <p:cNvPr id="7" name="Slide Number Placeholder 6">
            <a:extLst>
              <a:ext uri="{FF2B5EF4-FFF2-40B4-BE49-F238E27FC236}">
                <a16:creationId xmlns:a16="http://schemas.microsoft.com/office/drawing/2014/main" id="{9ABB1944-A864-B248-9A6B-F5C22453050F}"/>
              </a:ext>
            </a:extLst>
          </p:cNvPr>
          <p:cNvSpPr>
            <a:spLocks noGrp="1"/>
          </p:cNvSpPr>
          <p:nvPr>
            <p:ph type="sldNum" sz="quarter" idx="12"/>
          </p:nvPr>
        </p:nvSpPr>
        <p:spPr/>
        <p:txBody>
          <a:bodyPr/>
          <a:lstStyle/>
          <a:p>
            <a:fld id="{7CB42B99-4B91-F04D-9986-C214C78C95AF}" type="slidenum">
              <a:rPr lang="en-US" smtClean="0"/>
              <a:t>‹#›</a:t>
            </a:fld>
            <a:endParaRPr lang="en-US"/>
          </a:p>
        </p:txBody>
      </p:sp>
    </p:spTree>
    <p:extLst>
      <p:ext uri="{BB962C8B-B14F-4D97-AF65-F5344CB8AC3E}">
        <p14:creationId xmlns:p14="http://schemas.microsoft.com/office/powerpoint/2010/main" val="26216320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F9839-E813-0C4B-8ADA-40173E46F1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75C371-B1DE-7F40-B60D-BC99AB7903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C4F6B1-8F7A-0745-A189-5D21A56B45F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6108403-0026-524A-9E13-6A0886AFFB4A}"/>
              </a:ext>
            </a:extLst>
          </p:cNvPr>
          <p:cNvSpPr>
            <a:spLocks noGrp="1"/>
          </p:cNvSpPr>
          <p:nvPr>
            <p:ph type="ftr" sz="quarter" idx="11"/>
          </p:nvPr>
        </p:nvSpPr>
        <p:spPr/>
        <p:txBody>
          <a:bodyPr/>
          <a:lstStyle/>
          <a:p>
            <a:r>
              <a:rPr lang="en-US"/>
              <a:t>READY: GLOBAL READINESS FOR MAJOR DISEASE OUTBREAK RESPONSE</a:t>
            </a:r>
          </a:p>
        </p:txBody>
      </p:sp>
      <p:sp>
        <p:nvSpPr>
          <p:cNvPr id="6" name="Slide Number Placeholder 5">
            <a:extLst>
              <a:ext uri="{FF2B5EF4-FFF2-40B4-BE49-F238E27FC236}">
                <a16:creationId xmlns:a16="http://schemas.microsoft.com/office/drawing/2014/main" id="{B23823B7-21A5-C44C-B9E7-22981E45EE6D}"/>
              </a:ext>
            </a:extLst>
          </p:cNvPr>
          <p:cNvSpPr>
            <a:spLocks noGrp="1"/>
          </p:cNvSpPr>
          <p:nvPr>
            <p:ph type="sldNum" sz="quarter" idx="12"/>
          </p:nvPr>
        </p:nvSpPr>
        <p:spPr/>
        <p:txBody>
          <a:bodyPr/>
          <a:lstStyle/>
          <a:p>
            <a:fld id="{7CB42B99-4B91-F04D-9986-C214C78C95AF}" type="slidenum">
              <a:rPr lang="en-US" smtClean="0"/>
              <a:t>‹#›</a:t>
            </a:fld>
            <a:endParaRPr lang="en-US"/>
          </a:p>
        </p:txBody>
      </p:sp>
    </p:spTree>
    <p:extLst>
      <p:ext uri="{BB962C8B-B14F-4D97-AF65-F5344CB8AC3E}">
        <p14:creationId xmlns:p14="http://schemas.microsoft.com/office/powerpoint/2010/main" val="29698905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DE9A0-E57B-0048-B1A2-9F9416F1222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D4BEED-C138-544E-80A1-7FEEDEE0AE4A}"/>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306A76-792B-124F-99BE-A2094815CBF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D7BBB7A-AFAA-DB4D-A217-BFBAE67ED0B9}"/>
              </a:ext>
            </a:extLst>
          </p:cNvPr>
          <p:cNvSpPr>
            <a:spLocks noGrp="1"/>
          </p:cNvSpPr>
          <p:nvPr>
            <p:ph type="ftr" sz="quarter" idx="11"/>
          </p:nvPr>
        </p:nvSpPr>
        <p:spPr/>
        <p:txBody>
          <a:bodyPr/>
          <a:lstStyle/>
          <a:p>
            <a:r>
              <a:rPr lang="en-US"/>
              <a:t>READY: GLOBAL READINESS FOR MAJOR DISEASE OUTBREAK RESPONSE</a:t>
            </a:r>
          </a:p>
        </p:txBody>
      </p:sp>
      <p:sp>
        <p:nvSpPr>
          <p:cNvPr id="6" name="Slide Number Placeholder 5">
            <a:extLst>
              <a:ext uri="{FF2B5EF4-FFF2-40B4-BE49-F238E27FC236}">
                <a16:creationId xmlns:a16="http://schemas.microsoft.com/office/drawing/2014/main" id="{2C86D255-0A91-EF43-8710-CF146B63B76B}"/>
              </a:ext>
            </a:extLst>
          </p:cNvPr>
          <p:cNvSpPr>
            <a:spLocks noGrp="1"/>
          </p:cNvSpPr>
          <p:nvPr>
            <p:ph type="sldNum" sz="quarter" idx="12"/>
          </p:nvPr>
        </p:nvSpPr>
        <p:spPr/>
        <p:txBody>
          <a:bodyPr/>
          <a:lstStyle/>
          <a:p>
            <a:fld id="{7CB42B99-4B91-F04D-9986-C214C78C95AF}" type="slidenum">
              <a:rPr lang="en-US" smtClean="0"/>
              <a:t>‹#›</a:t>
            </a:fld>
            <a:endParaRPr lang="en-US"/>
          </a:p>
        </p:txBody>
      </p:sp>
    </p:spTree>
    <p:extLst>
      <p:ext uri="{BB962C8B-B14F-4D97-AF65-F5344CB8AC3E}">
        <p14:creationId xmlns:p14="http://schemas.microsoft.com/office/powerpoint/2010/main" val="15619889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Red/Gray 1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a:t>Click to edit Master text styles</a:t>
            </a:r>
          </a:p>
          <a:p>
            <a:pPr lvl="1"/>
            <a:r>
              <a:rPr lang="en-US"/>
              <a:t>Second level</a:t>
            </a:r>
          </a:p>
        </p:txBody>
      </p:sp>
      <p:sp>
        <p:nvSpPr>
          <p:cNvPr id="8" name="Date Placeholder 3"/>
          <p:cNvSpPr>
            <a:spLocks noGrp="1"/>
          </p:cNvSpPr>
          <p:nvPr>
            <p:ph type="dt" sz="half" idx="2"/>
          </p:nvPr>
        </p:nvSpPr>
        <p:spPr>
          <a:xfrm>
            <a:off x="152400" y="6541101"/>
            <a:ext cx="2133600" cy="144335"/>
          </a:xfrm>
          <a:prstGeom prst="rect">
            <a:avLst/>
          </a:prstGeom>
        </p:spPr>
        <p:txBody>
          <a:bodyPr vert="horz" lIns="91440" tIns="45720" rIns="91440" bIns="45720" rtlCol="0" anchor="ctr">
            <a:spAutoFit/>
          </a:bodyPr>
          <a:lstStyle>
            <a:lvl1pPr algn="l">
              <a:defRPr sz="338" b="0" i="0">
                <a:solidFill>
                  <a:srgbClr val="6C6463"/>
                </a:solidFill>
                <a:latin typeface="Gill Sans MT"/>
                <a:cs typeface="Gill Sans MT"/>
              </a:defRPr>
            </a:lvl1pPr>
          </a:lstStyle>
          <a:p>
            <a:endParaRPr lang="en-US"/>
          </a:p>
        </p:txBody>
      </p:sp>
      <p:sp>
        <p:nvSpPr>
          <p:cNvPr id="9" name="Footer Placeholder 4"/>
          <p:cNvSpPr>
            <a:spLocks noGrp="1"/>
          </p:cNvSpPr>
          <p:nvPr>
            <p:ph type="ftr" sz="quarter" idx="3"/>
          </p:nvPr>
        </p:nvSpPr>
        <p:spPr>
          <a:xfrm>
            <a:off x="3124200" y="6541101"/>
            <a:ext cx="2895600" cy="144335"/>
          </a:xfrm>
          <a:prstGeom prst="rect">
            <a:avLst/>
          </a:prstGeom>
        </p:spPr>
        <p:txBody>
          <a:bodyPr vert="horz" lIns="91440" tIns="45720" rIns="91440" bIns="45720" rtlCol="0" anchor="ctr">
            <a:spAutoFit/>
          </a:bodyPr>
          <a:lstStyle>
            <a:lvl1pPr algn="ctr">
              <a:defRPr sz="338" b="0" i="0">
                <a:solidFill>
                  <a:srgbClr val="6C6463"/>
                </a:solidFill>
                <a:latin typeface="Gill Sans MT"/>
                <a:cs typeface="Gill Sans MT"/>
              </a:defRPr>
            </a:lvl1pPr>
          </a:lstStyle>
          <a:p>
            <a:r>
              <a:rPr lang="en-US"/>
              <a:t>READY: GLOBAL READINESS FOR MAJOR DISEASE OUTBREAK RESPONSE</a:t>
            </a:r>
          </a:p>
        </p:txBody>
      </p:sp>
      <p:sp>
        <p:nvSpPr>
          <p:cNvPr id="10" name="Slide Number Placeholder 5"/>
          <p:cNvSpPr>
            <a:spLocks noGrp="1"/>
          </p:cNvSpPr>
          <p:nvPr>
            <p:ph type="sldNum" sz="quarter" idx="4"/>
          </p:nvPr>
        </p:nvSpPr>
        <p:spPr>
          <a:xfrm>
            <a:off x="6858000" y="6541101"/>
            <a:ext cx="2133600" cy="144335"/>
          </a:xfrm>
          <a:prstGeom prst="rect">
            <a:avLst/>
          </a:prstGeom>
        </p:spPr>
        <p:txBody>
          <a:bodyPr vert="horz" lIns="91440" tIns="45720" rIns="91440" bIns="45720" rtlCol="0" anchor="ctr">
            <a:spAutoFit/>
          </a:bodyPr>
          <a:lstStyle>
            <a:lvl1pPr algn="r">
              <a:defRPr sz="338"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1" name="Title 1"/>
          <p:cNvSpPr>
            <a:spLocks noGrp="1"/>
          </p:cNvSpPr>
          <p:nvPr>
            <p:ph type="title" hasCustomPrompt="1"/>
          </p:nvPr>
        </p:nvSpPr>
        <p:spPr>
          <a:xfrm>
            <a:off x="686104" y="822220"/>
            <a:ext cx="7772400" cy="549381"/>
          </a:xfrm>
        </p:spPr>
        <p:txBody>
          <a:bodyPr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9830254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Red/White 1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a:t>Click to edit Master text styles</a:t>
            </a:r>
          </a:p>
          <a:p>
            <a:pPr lvl="1"/>
            <a:r>
              <a:rPr lang="en-US"/>
              <a:t>Second level</a:t>
            </a:r>
          </a:p>
        </p:txBody>
      </p:sp>
      <p:sp>
        <p:nvSpPr>
          <p:cNvPr id="8" name="Date Placeholder 3"/>
          <p:cNvSpPr>
            <a:spLocks noGrp="1"/>
          </p:cNvSpPr>
          <p:nvPr>
            <p:ph type="dt" sz="half" idx="2"/>
          </p:nvPr>
        </p:nvSpPr>
        <p:spPr>
          <a:xfrm>
            <a:off x="152400" y="6541101"/>
            <a:ext cx="2133600" cy="144335"/>
          </a:xfrm>
          <a:prstGeom prst="rect">
            <a:avLst/>
          </a:prstGeom>
        </p:spPr>
        <p:txBody>
          <a:bodyPr vert="horz" lIns="91440" tIns="45720" rIns="91440" bIns="45720" rtlCol="0" anchor="ctr">
            <a:spAutoFit/>
          </a:bodyPr>
          <a:lstStyle>
            <a:lvl1pPr algn="l">
              <a:defRPr sz="338" b="0" i="0">
                <a:solidFill>
                  <a:srgbClr val="6C6463"/>
                </a:solidFill>
                <a:latin typeface="Gill Sans MT"/>
                <a:cs typeface="Gill Sans MT"/>
              </a:defRPr>
            </a:lvl1pPr>
          </a:lstStyle>
          <a:p>
            <a:endParaRPr lang="en-US"/>
          </a:p>
        </p:txBody>
      </p:sp>
      <p:sp>
        <p:nvSpPr>
          <p:cNvPr id="9" name="Footer Placeholder 4"/>
          <p:cNvSpPr>
            <a:spLocks noGrp="1"/>
          </p:cNvSpPr>
          <p:nvPr>
            <p:ph type="ftr" sz="quarter" idx="3"/>
          </p:nvPr>
        </p:nvSpPr>
        <p:spPr>
          <a:xfrm>
            <a:off x="3124200" y="6541101"/>
            <a:ext cx="2895600" cy="144335"/>
          </a:xfrm>
          <a:prstGeom prst="rect">
            <a:avLst/>
          </a:prstGeom>
        </p:spPr>
        <p:txBody>
          <a:bodyPr vert="horz" lIns="91440" tIns="45720" rIns="91440" bIns="45720" rtlCol="0" anchor="ctr">
            <a:spAutoFit/>
          </a:bodyPr>
          <a:lstStyle>
            <a:lvl1pPr algn="ctr">
              <a:defRPr sz="338" b="0" i="0">
                <a:solidFill>
                  <a:srgbClr val="6C6463"/>
                </a:solidFill>
                <a:latin typeface="Gill Sans MT"/>
                <a:cs typeface="Gill Sans MT"/>
              </a:defRPr>
            </a:lvl1pPr>
          </a:lstStyle>
          <a:p>
            <a:r>
              <a:rPr lang="en-US"/>
              <a:t>READY: GLOBAL READINESS FOR MAJOR DISEASE OUTBREAK RESPONSE</a:t>
            </a:r>
          </a:p>
        </p:txBody>
      </p:sp>
      <p:sp>
        <p:nvSpPr>
          <p:cNvPr id="10" name="Slide Number Placeholder 5"/>
          <p:cNvSpPr>
            <a:spLocks noGrp="1"/>
          </p:cNvSpPr>
          <p:nvPr>
            <p:ph type="sldNum" sz="quarter" idx="4"/>
          </p:nvPr>
        </p:nvSpPr>
        <p:spPr>
          <a:xfrm>
            <a:off x="6858000" y="6541101"/>
            <a:ext cx="2133600" cy="144335"/>
          </a:xfrm>
          <a:prstGeom prst="rect">
            <a:avLst/>
          </a:prstGeom>
        </p:spPr>
        <p:txBody>
          <a:bodyPr vert="horz" lIns="91440" tIns="45720" rIns="91440" bIns="45720" rtlCol="0" anchor="ctr">
            <a:spAutoFit/>
          </a:bodyPr>
          <a:lstStyle>
            <a:lvl1pPr algn="r">
              <a:defRPr sz="338"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1" name="Title 1"/>
          <p:cNvSpPr>
            <a:spLocks noGrp="1"/>
          </p:cNvSpPr>
          <p:nvPr>
            <p:ph type="title" hasCustomPrompt="1"/>
          </p:nvPr>
        </p:nvSpPr>
        <p:spPr>
          <a:xfrm>
            <a:off x="686104" y="822220"/>
            <a:ext cx="7772400" cy="549381"/>
          </a:xfrm>
        </p:spPr>
        <p:txBody>
          <a:bodyPr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1121423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d/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152400"/>
            <a:ext cx="4419600" cy="6553200"/>
          </a:xfrm>
          <a:solidFill>
            <a:srgbClr val="FFFFFF"/>
          </a:solidFill>
        </p:spPr>
        <p:txBody>
          <a:bodyPr>
            <a:normAutofit/>
          </a:bodyPr>
          <a:lstStyle>
            <a:lvl1pPr marL="0" marR="0" indent="0" algn="l" defTabSz="342900" rtl="0" eaLnBrk="1" fontAlgn="auto" latinLnBrk="0" hangingPunct="1">
              <a:lnSpc>
                <a:spcPct val="100000"/>
              </a:lnSpc>
              <a:spcBef>
                <a:spcPct val="20000"/>
              </a:spcBef>
              <a:spcAft>
                <a:spcPts val="0"/>
              </a:spcAft>
              <a:buClrTx/>
              <a:buSzTx/>
              <a:buFont typeface="Arial"/>
              <a:buNone/>
              <a:tabLst/>
              <a:defRPr sz="900">
                <a:solidFill>
                  <a:srgbClr val="6C6463"/>
                </a:solidFill>
              </a:defRPr>
            </a:lvl1pPr>
          </a:lstStyle>
          <a:p>
            <a:r>
              <a:rPr lang="en-US"/>
              <a:t>ADD PHOTO HERE</a:t>
            </a:r>
          </a:p>
        </p:txBody>
      </p:sp>
      <p:sp>
        <p:nvSpPr>
          <p:cNvPr id="9" name="Date Placeholder 3"/>
          <p:cNvSpPr>
            <a:spLocks noGrp="1"/>
          </p:cNvSpPr>
          <p:nvPr>
            <p:ph type="dt" sz="half" idx="2"/>
          </p:nvPr>
        </p:nvSpPr>
        <p:spPr>
          <a:xfrm>
            <a:off x="152400" y="6532475"/>
            <a:ext cx="2133600" cy="161583"/>
          </a:xfrm>
          <a:prstGeom prst="rect">
            <a:avLst/>
          </a:prstGeom>
        </p:spPr>
        <p:txBody>
          <a:bodyPr vert="horz" lIns="91440" tIns="45720" rIns="91440" bIns="45720" rtlCol="0" anchor="ctr">
            <a:spAutoFit/>
          </a:bodyPr>
          <a:lstStyle>
            <a:lvl1pPr algn="l">
              <a:defRPr sz="450" b="0" i="0">
                <a:solidFill>
                  <a:schemeClr val="bg1"/>
                </a:solidFill>
                <a:latin typeface="Gill Sans MT"/>
                <a:cs typeface="Gill Sans MT"/>
              </a:defRPr>
            </a:lvl1pPr>
          </a:lstStyle>
          <a:p>
            <a:endParaRPr lang="en-US"/>
          </a:p>
        </p:txBody>
      </p:sp>
      <p:sp>
        <p:nvSpPr>
          <p:cNvPr id="11" name="Slide Number Placeholder 5"/>
          <p:cNvSpPr>
            <a:spLocks noGrp="1"/>
          </p:cNvSpPr>
          <p:nvPr>
            <p:ph type="sldNum" sz="quarter" idx="4"/>
          </p:nvPr>
        </p:nvSpPr>
        <p:spPr>
          <a:xfrm>
            <a:off x="6858000" y="6532475"/>
            <a:ext cx="2133600" cy="161583"/>
          </a:xfrm>
          <a:prstGeom prst="rect">
            <a:avLst/>
          </a:prstGeom>
        </p:spPr>
        <p:txBody>
          <a:bodyPr vert="horz" lIns="91440" tIns="45720" rIns="91440" bIns="45720" rtlCol="0" anchor="ctr">
            <a:spAutoFit/>
          </a:bodyPr>
          <a:lstStyle>
            <a:lvl1pPr algn="r">
              <a:defRPr sz="45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108067" y="1443208"/>
            <a:ext cx="2743200" cy="161583"/>
          </a:xfrm>
        </p:spPr>
        <p:txBody>
          <a:bodyPr>
            <a:spAutoFit/>
          </a:bodyPr>
          <a:lstStyle>
            <a:lvl1pPr marL="0" indent="0" algn="r">
              <a:buNone/>
              <a:defRPr sz="450" baseline="0">
                <a:solidFill>
                  <a:srgbClr val="FFFFFF"/>
                </a:solidFill>
              </a:defRPr>
            </a:lvl1pPr>
            <a:lvl2pPr marL="172640" indent="0">
              <a:buNone/>
              <a:defRPr sz="1350">
                <a:solidFill>
                  <a:schemeClr val="bg1"/>
                </a:solidFill>
              </a:defRPr>
            </a:lvl2pPr>
            <a:lvl3pPr marL="345281" indent="0">
              <a:buNone/>
              <a:defRPr sz="1200">
                <a:solidFill>
                  <a:schemeClr val="bg1"/>
                </a:solidFill>
              </a:defRPr>
            </a:lvl3pPr>
            <a:lvl4pPr marL="513159" indent="0">
              <a:buNone/>
              <a:defRPr sz="1050">
                <a:solidFill>
                  <a:schemeClr val="bg1"/>
                </a:solidFill>
              </a:defRPr>
            </a:lvl4pPr>
            <a:lvl5pPr marL="769144" indent="0">
              <a:buNone/>
              <a:defRPr sz="900">
                <a:solidFill>
                  <a:schemeClr val="bg1"/>
                </a:solidFill>
              </a:defRPr>
            </a:lvl5pPr>
          </a:lstStyle>
          <a:p>
            <a:pPr lvl="0"/>
            <a:r>
              <a:rPr lang="en-US"/>
              <a:t>ADD PHOTO CREDIT HERE</a:t>
            </a:r>
          </a:p>
        </p:txBody>
      </p:sp>
      <p:sp>
        <p:nvSpPr>
          <p:cNvPr id="16" name="Title 1"/>
          <p:cNvSpPr>
            <a:spLocks noGrp="1"/>
          </p:cNvSpPr>
          <p:nvPr>
            <p:ph type="title" hasCustomPrompt="1"/>
          </p:nvPr>
        </p:nvSpPr>
        <p:spPr>
          <a:xfrm>
            <a:off x="4877104" y="3079523"/>
            <a:ext cx="3885896" cy="738664"/>
          </a:xfrm>
        </p:spPr>
        <p:txBody>
          <a:bodyPr wrap="square" anchor="ctr"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27222921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Red/White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1125">
                <a:solidFill>
                  <a:srgbClr val="6C6463"/>
                </a:solidFill>
              </a:defRPr>
            </a:lvl1pPr>
            <a:lvl2pPr>
              <a:defRPr sz="1013">
                <a:solidFill>
                  <a:srgbClr val="6C6463"/>
                </a:solidFill>
              </a:defRPr>
            </a:lvl2pPr>
            <a:lvl3pPr>
              <a:defRPr sz="900">
                <a:solidFill>
                  <a:srgbClr val="6C6463"/>
                </a:solidFill>
              </a:defRPr>
            </a:lvl3pPr>
            <a:lvl4pPr>
              <a:defRPr sz="788">
                <a:solidFill>
                  <a:srgbClr val="6C6463"/>
                </a:solidFill>
              </a:defRPr>
            </a:lvl4pPr>
            <a:lvl5pPr>
              <a:defRPr sz="900">
                <a:solidFill>
                  <a:srgbClr val="6C6463"/>
                </a:solidFill>
              </a:defRPr>
            </a:lvl5pPr>
            <a:lvl6pPr>
              <a:defRPr sz="1013"/>
            </a:lvl6pPr>
            <a:lvl7pPr>
              <a:defRPr sz="1013"/>
            </a:lvl7pPr>
            <a:lvl8pPr>
              <a:defRPr sz="1013"/>
            </a:lvl8pPr>
            <a:lvl9pPr>
              <a:defRPr sz="1013"/>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1125">
                <a:solidFill>
                  <a:srgbClr val="6C6463"/>
                </a:solidFill>
              </a:defRPr>
            </a:lvl1pPr>
            <a:lvl2pPr>
              <a:defRPr sz="1013">
                <a:solidFill>
                  <a:srgbClr val="6C6463"/>
                </a:solidFill>
              </a:defRPr>
            </a:lvl2pPr>
            <a:lvl3pPr>
              <a:defRPr sz="900">
                <a:solidFill>
                  <a:srgbClr val="6C6463"/>
                </a:solidFill>
              </a:defRPr>
            </a:lvl3pPr>
            <a:lvl4pPr>
              <a:defRPr sz="788">
                <a:solidFill>
                  <a:srgbClr val="6C6463"/>
                </a:solidFill>
              </a:defRPr>
            </a:lvl4pPr>
            <a:lvl5pPr>
              <a:defRPr sz="900">
                <a:solidFill>
                  <a:srgbClr val="6C6463"/>
                </a:solidFill>
              </a:defRPr>
            </a:lvl5pPr>
            <a:lvl6pPr>
              <a:defRPr sz="1013"/>
            </a:lvl6pPr>
            <a:lvl7pPr>
              <a:defRPr sz="1013"/>
            </a:lvl7pPr>
            <a:lvl8pPr>
              <a:defRPr sz="1013"/>
            </a:lvl8pPr>
            <a:lvl9pPr>
              <a:defRPr sz="1013"/>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READY: GLOBAL READINESS FOR MAJOR DISEASE OUTBREAK RESPONSE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822220"/>
            <a:ext cx="7772400" cy="549381"/>
          </a:xfrm>
        </p:spPr>
        <p:txBody>
          <a:bodyPr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36611156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1125">
                <a:solidFill>
                  <a:srgbClr val="6C6463"/>
                </a:solidFill>
              </a:defRPr>
            </a:lvl1pPr>
            <a:lvl2pPr>
              <a:defRPr sz="1013">
                <a:solidFill>
                  <a:srgbClr val="6C6463"/>
                </a:solidFill>
              </a:defRPr>
            </a:lvl2pPr>
            <a:lvl3pPr>
              <a:defRPr sz="900">
                <a:solidFill>
                  <a:srgbClr val="6C6463"/>
                </a:solidFill>
              </a:defRPr>
            </a:lvl3pPr>
            <a:lvl4pPr>
              <a:defRPr sz="788">
                <a:solidFill>
                  <a:srgbClr val="6C6463"/>
                </a:solidFill>
              </a:defRPr>
            </a:lvl4pPr>
            <a:lvl5pPr>
              <a:defRPr sz="900">
                <a:solidFill>
                  <a:srgbClr val="6C6463"/>
                </a:solidFill>
              </a:defRPr>
            </a:lvl5pPr>
            <a:lvl6pPr>
              <a:defRPr sz="1013"/>
            </a:lvl6pPr>
            <a:lvl7pPr>
              <a:defRPr sz="1013"/>
            </a:lvl7pPr>
            <a:lvl8pPr>
              <a:defRPr sz="1013"/>
            </a:lvl8pPr>
            <a:lvl9pPr>
              <a:defRPr sz="1013"/>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1125">
                <a:solidFill>
                  <a:srgbClr val="6C6463"/>
                </a:solidFill>
              </a:defRPr>
            </a:lvl1pPr>
            <a:lvl2pPr>
              <a:defRPr sz="1013">
                <a:solidFill>
                  <a:srgbClr val="6C6463"/>
                </a:solidFill>
              </a:defRPr>
            </a:lvl2pPr>
            <a:lvl3pPr>
              <a:defRPr sz="900">
                <a:solidFill>
                  <a:srgbClr val="6C6463"/>
                </a:solidFill>
              </a:defRPr>
            </a:lvl3pPr>
            <a:lvl4pPr>
              <a:defRPr sz="788">
                <a:solidFill>
                  <a:srgbClr val="6C6463"/>
                </a:solidFill>
              </a:defRPr>
            </a:lvl4pPr>
            <a:lvl5pPr>
              <a:defRPr sz="900">
                <a:solidFill>
                  <a:srgbClr val="6C6463"/>
                </a:solidFill>
              </a:defRPr>
            </a:lvl5pPr>
            <a:lvl6pPr>
              <a:defRPr sz="1013"/>
            </a:lvl6pPr>
            <a:lvl7pPr>
              <a:defRPr sz="1013"/>
            </a:lvl7pPr>
            <a:lvl8pPr>
              <a:defRPr sz="1013"/>
            </a:lvl8pPr>
            <a:lvl9pPr>
              <a:defRPr sz="1013"/>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READY: GLOBAL READINESS FOR MAJOR DISEASE OUTBREAK RESPONSE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822220"/>
            <a:ext cx="7772400" cy="549381"/>
          </a:xfrm>
        </p:spPr>
        <p:txBody>
          <a:bodyPr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11265947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ver - Full Photo">
    <p:bg>
      <p:bgPr>
        <a:solidFill>
          <a:srgbClr val="042248"/>
        </a:solidFill>
        <a:effectLst/>
      </p:bgPr>
    </p:bg>
    <p:spTree>
      <p:nvGrpSpPr>
        <p:cNvPr id="1" name=""/>
        <p:cNvGrpSpPr/>
        <p:nvPr/>
      </p:nvGrpSpPr>
      <p:grpSpPr>
        <a:xfrm>
          <a:off x="0" y="0"/>
          <a:ext cx="0" cy="0"/>
          <a:chOff x="0" y="0"/>
          <a:chExt cx="0" cy="0"/>
        </a:xfrm>
      </p:grpSpPr>
      <p:sp>
        <p:nvSpPr>
          <p:cNvPr id="12" name="Title 1"/>
          <p:cNvSpPr>
            <a:spLocks noGrp="1"/>
          </p:cNvSpPr>
          <p:nvPr>
            <p:ph type="ctrTitle" hasCustomPrompt="1"/>
          </p:nvPr>
        </p:nvSpPr>
        <p:spPr>
          <a:xfrm>
            <a:off x="685800" y="2133600"/>
            <a:ext cx="5486400" cy="1600200"/>
          </a:xfrm>
          <a:effectLst>
            <a:outerShdw blurRad="254000" dir="2700000" algn="tl" rotWithShape="0">
              <a:srgbClr val="000000">
                <a:alpha val="20000"/>
              </a:srgbClr>
            </a:outerShdw>
          </a:effectLst>
        </p:spPr>
        <p:txBody>
          <a:bodyPr anchor="b" anchorCtr="0">
            <a:normAutofit/>
          </a:bodyPr>
          <a:lstStyle>
            <a:lvl1pPr>
              <a:defRPr sz="1800">
                <a:solidFill>
                  <a:schemeClr val="bg1"/>
                </a:solidFill>
              </a:defRPr>
            </a:lvl1pPr>
          </a:lstStyle>
          <a:p>
            <a:r>
              <a:rPr lang="en-US"/>
              <a:t>CLICK TO EDIT MASTER TITLE STYLE</a:t>
            </a:r>
          </a:p>
        </p:txBody>
      </p:sp>
      <p:sp>
        <p:nvSpPr>
          <p:cNvPr id="13" name="Subtitle 2"/>
          <p:cNvSpPr>
            <a:spLocks noGrp="1"/>
          </p:cNvSpPr>
          <p:nvPr>
            <p:ph type="subTitle" idx="1" hasCustomPrompt="1"/>
          </p:nvPr>
        </p:nvSpPr>
        <p:spPr>
          <a:xfrm>
            <a:off x="685800" y="4114800"/>
            <a:ext cx="3429000" cy="685800"/>
          </a:xfrm>
          <a:effectLst>
            <a:outerShdw blurRad="254000" dir="5400000" algn="tl" rotWithShape="0">
              <a:srgbClr val="000000">
                <a:alpha val="40000"/>
              </a:srgbClr>
            </a:outerShdw>
          </a:effectLst>
        </p:spPr>
        <p:txBody>
          <a:bodyPr>
            <a:normAutofit/>
          </a:bodyPr>
          <a:lstStyle>
            <a:lvl1pPr marL="0" indent="0" algn="l">
              <a:buNone/>
              <a:defRPr sz="1013">
                <a:solidFill>
                  <a:schemeClr val="bg1"/>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cxnSp>
        <p:nvCxnSpPr>
          <p:cNvPr id="14" name="Straight Connector 13"/>
          <p:cNvCxnSpPr/>
          <p:nvPr userDrawn="1"/>
        </p:nvCxnSpPr>
        <p:spPr>
          <a:xfrm>
            <a:off x="762000" y="3886200"/>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12" hasCustomPrompt="1"/>
          </p:nvPr>
        </p:nvSpPr>
        <p:spPr>
          <a:xfrm rot="16200000">
            <a:off x="7527667" y="1451833"/>
            <a:ext cx="2743200" cy="144335"/>
          </a:xfrm>
        </p:spPr>
        <p:txBody>
          <a:bodyPr>
            <a:spAutoFit/>
          </a:bodyPr>
          <a:lstStyle>
            <a:lvl1pPr marL="0" indent="0" algn="r">
              <a:buNone/>
              <a:defRPr sz="338" baseline="0">
                <a:solidFill>
                  <a:schemeClr val="bg1"/>
                </a:solidFill>
              </a:defRPr>
            </a:lvl1pPr>
            <a:lvl2pPr marL="129480" indent="0">
              <a:buNone/>
              <a:defRPr sz="1013">
                <a:solidFill>
                  <a:schemeClr val="bg1"/>
                </a:solidFill>
              </a:defRPr>
            </a:lvl2pPr>
            <a:lvl3pPr marL="258961" indent="0">
              <a:buNone/>
              <a:defRPr sz="900">
                <a:solidFill>
                  <a:schemeClr val="bg1"/>
                </a:solidFill>
              </a:defRPr>
            </a:lvl3pPr>
            <a:lvl4pPr marL="384869" indent="0">
              <a:buNone/>
              <a:defRPr sz="788">
                <a:solidFill>
                  <a:schemeClr val="bg1"/>
                </a:solidFill>
              </a:defRPr>
            </a:lvl4pPr>
            <a:lvl5pPr marL="576858" indent="0">
              <a:buNone/>
              <a:defRPr sz="675">
                <a:solidFill>
                  <a:schemeClr val="bg1"/>
                </a:solidFill>
              </a:defRPr>
            </a:lvl5pPr>
          </a:lstStyle>
          <a:p>
            <a:pPr lvl="0"/>
            <a:r>
              <a:rPr lang="en-US"/>
              <a:t>ADD PHOTO CREDIT HERE</a:t>
            </a:r>
          </a:p>
        </p:txBody>
      </p:sp>
      <p:pic>
        <p:nvPicPr>
          <p:cNvPr id="7" name="Picture 2">
            <a:extLst>
              <a:ext uri="{FF2B5EF4-FFF2-40B4-BE49-F238E27FC236}">
                <a16:creationId xmlns:a16="http://schemas.microsoft.com/office/drawing/2014/main" id="{A897E7CE-AC17-CB42-856B-79A5C8524C9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3941" y="1674490"/>
            <a:ext cx="8816118" cy="3715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1113673"/>
      </p:ext>
    </p:extLst>
  </p:cSld>
  <p:clrMapOvr>
    <a:overrideClrMapping bg1="dk1" tx1="lt1" bg2="dk2" tx2="lt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ver - Full Red">
    <p:bg>
      <p:bgPr>
        <a:solidFill>
          <a:srgbClr val="BA0C2F"/>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6541101"/>
            <a:ext cx="2133600" cy="144335"/>
          </a:xfrm>
          <a:prstGeom prst="rect">
            <a:avLst/>
          </a:prstGeom>
        </p:spPr>
        <p:txBody>
          <a:bodyPr vert="horz" lIns="91440" tIns="45720" rIns="91440" bIns="45720" rtlCol="0" anchor="ctr">
            <a:spAutoFit/>
          </a:bodyPr>
          <a:lstStyle>
            <a:lvl1pPr algn="l">
              <a:defRPr sz="338" b="0" i="0">
                <a:solidFill>
                  <a:srgbClr val="FFFFFF"/>
                </a:solidFill>
                <a:latin typeface="Gill Sans MT"/>
                <a:cs typeface="Gill Sans MT"/>
              </a:defRPr>
            </a:lvl1pPr>
          </a:lstStyle>
          <a:p>
            <a:endParaRPr lang="en-US"/>
          </a:p>
        </p:txBody>
      </p:sp>
      <p:sp>
        <p:nvSpPr>
          <p:cNvPr id="9" name="Footer Placeholder 4"/>
          <p:cNvSpPr>
            <a:spLocks noGrp="1"/>
          </p:cNvSpPr>
          <p:nvPr>
            <p:ph type="ftr" sz="quarter" idx="3"/>
          </p:nvPr>
        </p:nvSpPr>
        <p:spPr>
          <a:xfrm>
            <a:off x="3124200" y="6541101"/>
            <a:ext cx="2895600" cy="144335"/>
          </a:xfrm>
          <a:prstGeom prst="rect">
            <a:avLst/>
          </a:prstGeom>
        </p:spPr>
        <p:txBody>
          <a:bodyPr vert="horz" lIns="91440" tIns="45720" rIns="91440" bIns="45720" rtlCol="0" anchor="ctr">
            <a:spAutoFit/>
          </a:bodyPr>
          <a:lstStyle>
            <a:lvl1pPr algn="ctr">
              <a:defRPr sz="338" b="0" i="0">
                <a:solidFill>
                  <a:srgbClr val="FFFFFF"/>
                </a:solidFill>
                <a:latin typeface="Gill Sans MT"/>
                <a:cs typeface="Gill Sans MT"/>
              </a:defRPr>
            </a:lvl1pPr>
          </a:lstStyle>
          <a:p>
            <a:r>
              <a:rPr lang="en-US"/>
              <a:t>READY: GLOBAL READINESS FOR MAJOR DISEASE OUTBREAK RESPONSE</a:t>
            </a:r>
          </a:p>
        </p:txBody>
      </p:sp>
      <p:sp>
        <p:nvSpPr>
          <p:cNvPr id="10" name="Slide Number Placeholder 5"/>
          <p:cNvSpPr>
            <a:spLocks noGrp="1"/>
          </p:cNvSpPr>
          <p:nvPr>
            <p:ph type="sldNum" sz="quarter" idx="4"/>
          </p:nvPr>
        </p:nvSpPr>
        <p:spPr>
          <a:xfrm>
            <a:off x="6858000" y="6541101"/>
            <a:ext cx="2133600" cy="144335"/>
          </a:xfrm>
          <a:prstGeom prst="rect">
            <a:avLst/>
          </a:prstGeom>
        </p:spPr>
        <p:txBody>
          <a:bodyPr vert="horz" lIns="91440" tIns="45720" rIns="91440" bIns="45720" rtlCol="0" anchor="ctr">
            <a:spAutoFit/>
          </a:bodyPr>
          <a:lstStyle>
            <a:lvl1pPr algn="r">
              <a:defRPr sz="338"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itle 1"/>
          <p:cNvSpPr>
            <a:spLocks noGrp="1"/>
          </p:cNvSpPr>
          <p:nvPr>
            <p:ph type="ctrTitle" hasCustomPrompt="1"/>
          </p:nvPr>
        </p:nvSpPr>
        <p:spPr>
          <a:xfrm>
            <a:off x="685800" y="2133600"/>
            <a:ext cx="5486400" cy="1600200"/>
          </a:xfrm>
        </p:spPr>
        <p:txBody>
          <a:bodyPr anchor="b" anchorCtr="0">
            <a:normAutofit/>
          </a:bodyPr>
          <a:lstStyle>
            <a:lvl1pPr>
              <a:defRPr sz="1800">
                <a:solidFill>
                  <a:srgbClr val="FFFFFF"/>
                </a:solidFill>
              </a:defRPr>
            </a:lvl1pPr>
          </a:lstStyle>
          <a:p>
            <a:r>
              <a:rPr lang="en-US"/>
              <a:t>CLICK TO EDIT MASTER TITLE STYLE</a:t>
            </a:r>
          </a:p>
        </p:txBody>
      </p:sp>
      <p:sp>
        <p:nvSpPr>
          <p:cNvPr id="15" name="Subtitle 2"/>
          <p:cNvSpPr>
            <a:spLocks noGrp="1"/>
          </p:cNvSpPr>
          <p:nvPr>
            <p:ph type="subTitle" idx="1" hasCustomPrompt="1"/>
          </p:nvPr>
        </p:nvSpPr>
        <p:spPr>
          <a:xfrm>
            <a:off x="685800" y="4114800"/>
            <a:ext cx="3429000" cy="1600200"/>
          </a:xfrm>
        </p:spPr>
        <p:txBody>
          <a:bodyPr>
            <a:normAutofit/>
          </a:bodyPr>
          <a:lstStyle>
            <a:lvl1pPr marL="0" indent="0" algn="l">
              <a:buNone/>
              <a:defRPr sz="1013">
                <a:solidFill>
                  <a:srgbClr val="FFFFFF"/>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cxnSp>
        <p:nvCxnSpPr>
          <p:cNvPr id="16" name="Straight Connector 15"/>
          <p:cNvCxnSpPr/>
          <p:nvPr userDrawn="1"/>
        </p:nvCxnSpPr>
        <p:spPr>
          <a:xfrm>
            <a:off x="762000" y="3886200"/>
            <a:ext cx="320040"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70621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Divider - Full Red">
    <p:bg>
      <p:bgPr>
        <a:solidFill>
          <a:srgbClr val="BA0C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827785"/>
            <a:ext cx="5486400" cy="369332"/>
          </a:xfrm>
        </p:spPr>
        <p:txBody>
          <a:bodyPr wrap="square" anchor="t" anchorCtr="0">
            <a:spAutoFit/>
          </a:bodyPr>
          <a:lstStyle>
            <a:lvl1pPr>
              <a:defRPr sz="1800">
                <a:solidFill>
                  <a:srgbClr val="FFFFFF"/>
                </a:solidFill>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rgbClr val="FFFFFF"/>
                </a:solidFill>
              </a:defRPr>
            </a:lvl1pPr>
          </a:lstStyle>
          <a:p>
            <a:endParaRPr lang="en-US"/>
          </a:p>
        </p:txBody>
      </p:sp>
      <p:sp>
        <p:nvSpPr>
          <p:cNvPr id="4" name="Footer Placeholder 3"/>
          <p:cNvSpPr>
            <a:spLocks noGrp="1"/>
          </p:cNvSpPr>
          <p:nvPr>
            <p:ph type="ftr" sz="quarter" idx="11"/>
          </p:nvPr>
        </p:nvSpPr>
        <p:spPr/>
        <p:txBody>
          <a:bodyPr/>
          <a:lstStyle>
            <a:lvl1pPr>
              <a:defRPr>
                <a:solidFill>
                  <a:srgbClr val="FFFFFF"/>
                </a:solidFill>
              </a:defRPr>
            </a:lvl1pPr>
          </a:lstStyle>
          <a:p>
            <a:r>
              <a:rPr lang="en-US"/>
              <a:t>READY: GLOBAL READINESS FOR MAJOR DISEASE OUTBREAK RESPONSE</a:t>
            </a: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42782948-4DBE-204D-AB9E-B65E067054AE}" type="slidenum">
              <a:rPr lang="en-US" smtClean="0"/>
              <a:pPr/>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285" y="5943600"/>
            <a:ext cx="1524000" cy="457200"/>
          </a:xfrm>
          <a:prstGeom prst="rect">
            <a:avLst/>
          </a:prstGeom>
        </p:spPr>
      </p:pic>
      <p:cxnSp>
        <p:nvCxnSpPr>
          <p:cNvPr id="7" name="Straight Connector 6"/>
          <p:cNvCxnSpPr/>
          <p:nvPr userDrawn="1"/>
        </p:nvCxnSpPr>
        <p:spPr>
          <a:xfrm>
            <a:off x="746760" y="990600"/>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0728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Red/Gray 1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4572000"/>
          </a:xfrm>
        </p:spPr>
        <p:txBody>
          <a:bodyPr/>
          <a:lstStyle/>
          <a:p>
            <a:pPr lvl="0"/>
            <a:r>
              <a:rPr lang="en-US"/>
              <a:t>Click to edit Master text styles</a:t>
            </a:r>
          </a:p>
          <a:p>
            <a:pPr lvl="1"/>
            <a:r>
              <a:rPr lang="en-US"/>
              <a:t>Second level</a:t>
            </a:r>
          </a:p>
        </p:txBody>
      </p:sp>
      <p:sp>
        <p:nvSpPr>
          <p:cNvPr id="8" name="Date Placeholder 3"/>
          <p:cNvSpPr>
            <a:spLocks noGrp="1"/>
          </p:cNvSpPr>
          <p:nvPr>
            <p:ph type="dt" sz="half" idx="2"/>
          </p:nvPr>
        </p:nvSpPr>
        <p:spPr>
          <a:xfrm>
            <a:off x="152400" y="6541101"/>
            <a:ext cx="2133600" cy="144335"/>
          </a:xfrm>
          <a:prstGeom prst="rect">
            <a:avLst/>
          </a:prstGeom>
        </p:spPr>
        <p:txBody>
          <a:bodyPr vert="horz" lIns="91440" tIns="45720" rIns="91440" bIns="45720" rtlCol="0" anchor="ctr">
            <a:spAutoFit/>
          </a:bodyPr>
          <a:lstStyle>
            <a:lvl1pPr algn="l">
              <a:defRPr sz="338" b="0" i="0">
                <a:solidFill>
                  <a:srgbClr val="6C6463"/>
                </a:solidFill>
                <a:latin typeface="Gill Sans MT"/>
                <a:cs typeface="Gill Sans MT"/>
              </a:defRPr>
            </a:lvl1pPr>
          </a:lstStyle>
          <a:p>
            <a:endParaRPr lang="en-US"/>
          </a:p>
        </p:txBody>
      </p:sp>
      <p:sp>
        <p:nvSpPr>
          <p:cNvPr id="9" name="Footer Placeholder 4"/>
          <p:cNvSpPr>
            <a:spLocks noGrp="1"/>
          </p:cNvSpPr>
          <p:nvPr>
            <p:ph type="ftr" sz="quarter" idx="3"/>
          </p:nvPr>
        </p:nvSpPr>
        <p:spPr>
          <a:xfrm>
            <a:off x="3124200" y="6541101"/>
            <a:ext cx="2895600" cy="144335"/>
          </a:xfrm>
          <a:prstGeom prst="rect">
            <a:avLst/>
          </a:prstGeom>
        </p:spPr>
        <p:txBody>
          <a:bodyPr vert="horz" lIns="91440" tIns="45720" rIns="91440" bIns="45720" rtlCol="0" anchor="ctr">
            <a:spAutoFit/>
          </a:bodyPr>
          <a:lstStyle>
            <a:lvl1pPr algn="ctr">
              <a:defRPr sz="338" b="0" i="0">
                <a:solidFill>
                  <a:srgbClr val="6C6463"/>
                </a:solidFill>
                <a:latin typeface="Gill Sans MT"/>
                <a:cs typeface="Gill Sans MT"/>
              </a:defRPr>
            </a:lvl1pPr>
          </a:lstStyle>
          <a:p>
            <a:r>
              <a:rPr lang="en-US"/>
              <a:t>READY: GLOBAL READINESS FOR MAJOR DISEASE OUTBREAK RESPONSE</a:t>
            </a:r>
          </a:p>
        </p:txBody>
      </p:sp>
      <p:sp>
        <p:nvSpPr>
          <p:cNvPr id="10" name="Slide Number Placeholder 5"/>
          <p:cNvSpPr>
            <a:spLocks noGrp="1"/>
          </p:cNvSpPr>
          <p:nvPr>
            <p:ph type="sldNum" sz="quarter" idx="4"/>
          </p:nvPr>
        </p:nvSpPr>
        <p:spPr>
          <a:xfrm>
            <a:off x="6858000" y="6541101"/>
            <a:ext cx="2133600" cy="144335"/>
          </a:xfrm>
          <a:prstGeom prst="rect">
            <a:avLst/>
          </a:prstGeom>
        </p:spPr>
        <p:txBody>
          <a:bodyPr vert="horz" lIns="91440" tIns="45720" rIns="91440" bIns="45720" rtlCol="0" anchor="ctr">
            <a:spAutoFit/>
          </a:bodyPr>
          <a:lstStyle>
            <a:lvl1pPr algn="r">
              <a:defRPr sz="338"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1" name="Title 1"/>
          <p:cNvSpPr>
            <a:spLocks noGrp="1"/>
          </p:cNvSpPr>
          <p:nvPr>
            <p:ph type="title" hasCustomPrompt="1"/>
          </p:nvPr>
        </p:nvSpPr>
        <p:spPr>
          <a:xfrm>
            <a:off x="686104" y="1036893"/>
            <a:ext cx="7772400" cy="334707"/>
          </a:xfrm>
        </p:spPr>
        <p:txBody>
          <a:bodyPr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12689159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3809696" cy="4572000"/>
          </a:xfrm>
        </p:spPr>
        <p:txBody>
          <a:bodyPr>
            <a:normAutofit/>
          </a:bodyPr>
          <a:lstStyle>
            <a:lvl1pPr>
              <a:defRPr sz="1125">
                <a:solidFill>
                  <a:srgbClr val="6C6463"/>
                </a:solidFill>
              </a:defRPr>
            </a:lvl1pPr>
            <a:lvl2pPr>
              <a:defRPr sz="1013">
                <a:solidFill>
                  <a:srgbClr val="6C6463"/>
                </a:solidFill>
              </a:defRPr>
            </a:lvl2pPr>
            <a:lvl3pPr>
              <a:defRPr sz="900">
                <a:solidFill>
                  <a:srgbClr val="6C6463"/>
                </a:solidFill>
              </a:defRPr>
            </a:lvl3pPr>
            <a:lvl4pPr>
              <a:defRPr sz="788">
                <a:solidFill>
                  <a:srgbClr val="6C6463"/>
                </a:solidFill>
              </a:defRPr>
            </a:lvl4pPr>
            <a:lvl5pPr>
              <a:defRPr sz="900">
                <a:solidFill>
                  <a:srgbClr val="6C6463"/>
                </a:solidFill>
              </a:defRPr>
            </a:lvl5pPr>
            <a:lvl6pPr>
              <a:defRPr sz="1013"/>
            </a:lvl6pPr>
            <a:lvl7pPr>
              <a:defRPr sz="1013"/>
            </a:lvl7pPr>
            <a:lvl8pPr>
              <a:defRPr sz="1013"/>
            </a:lvl8pPr>
            <a:lvl9pPr>
              <a:defRPr sz="1013"/>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600200"/>
            <a:ext cx="3810304" cy="4572000"/>
          </a:xfrm>
        </p:spPr>
        <p:txBody>
          <a:bodyPr>
            <a:normAutofit/>
          </a:bodyPr>
          <a:lstStyle>
            <a:lvl1pPr>
              <a:defRPr sz="1125">
                <a:solidFill>
                  <a:srgbClr val="6C6463"/>
                </a:solidFill>
              </a:defRPr>
            </a:lvl1pPr>
            <a:lvl2pPr>
              <a:defRPr sz="1013">
                <a:solidFill>
                  <a:srgbClr val="6C6463"/>
                </a:solidFill>
              </a:defRPr>
            </a:lvl2pPr>
            <a:lvl3pPr>
              <a:defRPr sz="900">
                <a:solidFill>
                  <a:srgbClr val="6C6463"/>
                </a:solidFill>
              </a:defRPr>
            </a:lvl3pPr>
            <a:lvl4pPr>
              <a:defRPr sz="788">
                <a:solidFill>
                  <a:srgbClr val="6C6463"/>
                </a:solidFill>
              </a:defRPr>
            </a:lvl4pPr>
            <a:lvl5pPr>
              <a:defRPr sz="900">
                <a:solidFill>
                  <a:srgbClr val="6C6463"/>
                </a:solidFill>
              </a:defRPr>
            </a:lvl5pPr>
            <a:lvl6pPr>
              <a:defRPr sz="1013"/>
            </a:lvl6pPr>
            <a:lvl7pPr>
              <a:defRPr sz="1013"/>
            </a:lvl7pPr>
            <a:lvl8pPr>
              <a:defRPr sz="1013"/>
            </a:lvl8pPr>
            <a:lvl9pPr>
              <a:defRPr sz="1013"/>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READY: GLOBAL READINESS FOR MAJOR DISEASE OUTBREAK RESPONSE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1036893"/>
            <a:ext cx="7772400" cy="334707"/>
          </a:xfrm>
        </p:spPr>
        <p:txBody>
          <a:bodyPr anchor="b" anchorCtr="0">
            <a:spAutoFit/>
          </a:bodyPr>
          <a:lstStyle>
            <a:lvl1pPr>
              <a:defRPr>
                <a:solidFill>
                  <a:srgbClr val="BA0C2F"/>
                </a:solidFill>
              </a:defRPr>
            </a:lvl1pPr>
          </a:lstStyle>
          <a:p>
            <a:r>
              <a:rPr lang="en-US"/>
              <a:t>CLICK TO EDIT MASTER TITLE STYLE</a:t>
            </a:r>
          </a:p>
        </p:txBody>
      </p:sp>
    </p:spTree>
    <p:extLst>
      <p:ext uri="{BB962C8B-B14F-4D97-AF65-F5344CB8AC3E}">
        <p14:creationId xmlns:p14="http://schemas.microsoft.com/office/powerpoint/2010/main" val="21092942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Red/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600200"/>
            <a:ext cx="2514296" cy="4572000"/>
          </a:xfrm>
        </p:spPr>
        <p:txBody>
          <a:bodyPr>
            <a:normAutofit/>
          </a:bodyPr>
          <a:lstStyle>
            <a:lvl1pPr>
              <a:defRPr sz="1125">
                <a:solidFill>
                  <a:srgbClr val="6C6463"/>
                </a:solidFill>
              </a:defRPr>
            </a:lvl1pPr>
            <a:lvl2pPr>
              <a:defRPr sz="1013">
                <a:solidFill>
                  <a:srgbClr val="6C6463"/>
                </a:solidFill>
              </a:defRPr>
            </a:lvl2pPr>
            <a:lvl3pPr>
              <a:defRPr sz="900">
                <a:solidFill>
                  <a:srgbClr val="6C6463"/>
                </a:solidFill>
              </a:defRPr>
            </a:lvl3pPr>
            <a:lvl4pPr>
              <a:defRPr sz="788">
                <a:solidFill>
                  <a:srgbClr val="6C6463"/>
                </a:solidFill>
              </a:defRPr>
            </a:lvl4pPr>
            <a:lvl5pPr>
              <a:defRPr sz="900">
                <a:solidFill>
                  <a:srgbClr val="FFFFFF"/>
                </a:solidFill>
              </a:defRPr>
            </a:lvl5pPr>
            <a:lvl6pPr>
              <a:defRPr sz="1013"/>
            </a:lvl6pPr>
            <a:lvl7pPr>
              <a:defRPr sz="1013"/>
            </a:lvl7pPr>
            <a:lvl8pPr>
              <a:defRPr sz="1013"/>
            </a:lvl8pPr>
            <a:lvl9pPr>
              <a:defRPr sz="1013"/>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600200"/>
            <a:ext cx="2514904" cy="4572000"/>
          </a:xfrm>
        </p:spPr>
        <p:txBody>
          <a:bodyPr>
            <a:normAutofit/>
          </a:bodyPr>
          <a:lstStyle>
            <a:lvl1pPr>
              <a:defRPr sz="1125">
                <a:solidFill>
                  <a:srgbClr val="6C6463"/>
                </a:solidFill>
              </a:defRPr>
            </a:lvl1pPr>
            <a:lvl2pPr>
              <a:defRPr sz="1013">
                <a:solidFill>
                  <a:srgbClr val="6C6463"/>
                </a:solidFill>
              </a:defRPr>
            </a:lvl2pPr>
            <a:lvl3pPr>
              <a:defRPr sz="900">
                <a:solidFill>
                  <a:srgbClr val="6C6463"/>
                </a:solidFill>
              </a:defRPr>
            </a:lvl3pPr>
            <a:lvl4pPr>
              <a:defRPr sz="788">
                <a:solidFill>
                  <a:srgbClr val="6C6463"/>
                </a:solidFill>
              </a:defRPr>
            </a:lvl4pPr>
            <a:lvl5pPr>
              <a:defRPr sz="900">
                <a:solidFill>
                  <a:srgbClr val="FFFFFF"/>
                </a:solidFill>
              </a:defRPr>
            </a:lvl5pPr>
            <a:lvl6pPr>
              <a:defRPr sz="1013"/>
            </a:lvl6pPr>
            <a:lvl7pPr>
              <a:defRPr sz="1013"/>
            </a:lvl7pPr>
            <a:lvl8pPr>
              <a:defRPr sz="1013"/>
            </a:lvl8pPr>
            <a:lvl9pPr>
              <a:defRPr sz="1013"/>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p:txBody>
          <a:bodyPr/>
          <a:lstStyle>
            <a:lvl1pPr>
              <a:defRPr>
                <a:solidFill>
                  <a:srgbClr val="6C6463"/>
                </a:solidFill>
              </a:defRPr>
            </a:lvl1pPr>
          </a:lstStyle>
          <a:p>
            <a:endParaRPr lang="en-US"/>
          </a:p>
        </p:txBody>
      </p:sp>
      <p:sp>
        <p:nvSpPr>
          <p:cNvPr id="6" name="Footer Placeholder 5"/>
          <p:cNvSpPr>
            <a:spLocks noGrp="1"/>
          </p:cNvSpPr>
          <p:nvPr>
            <p:ph type="ftr" sz="quarter" idx="11"/>
          </p:nvPr>
        </p:nvSpPr>
        <p:spPr/>
        <p:txBody>
          <a:bodyPr/>
          <a:lstStyle>
            <a:lvl1pPr>
              <a:defRPr>
                <a:solidFill>
                  <a:srgbClr val="6C6463"/>
                </a:solidFill>
              </a:defRPr>
            </a:lvl1pPr>
          </a:lstStyle>
          <a:p>
            <a:r>
              <a:rPr lang="en-US"/>
              <a:t>READY: GLOBAL READINESS FOR MAJOR DISEASE OUTBREAK RESPONSE</a:t>
            </a:r>
          </a:p>
        </p:txBody>
      </p:sp>
      <p:sp>
        <p:nvSpPr>
          <p:cNvPr id="7" name="Slide Number Placeholder 6"/>
          <p:cNvSpPr>
            <a:spLocks noGrp="1"/>
          </p:cNvSpPr>
          <p:nvPr>
            <p:ph type="sldNum" sz="quarter" idx="12"/>
          </p:nvPr>
        </p:nvSpPr>
        <p:spPr/>
        <p:txBody>
          <a:bodyPr/>
          <a:lstStyle>
            <a:lvl1pPr>
              <a:defRPr>
                <a:solidFill>
                  <a:srgbClr val="6C6463"/>
                </a:solidFill>
              </a:defRPr>
            </a:lvl1pPr>
          </a:lstStyle>
          <a:p>
            <a:fld id="{42782948-4DBE-204D-AB9E-B65E067054AE}" type="slidenum">
              <a:rPr lang="en-US" smtClean="0"/>
              <a:pPr/>
              <a:t>‹#›</a:t>
            </a:fld>
            <a:endParaRPr lang="en-US"/>
          </a:p>
        </p:txBody>
      </p:sp>
      <p:sp>
        <p:nvSpPr>
          <p:cNvPr id="9" name="Title 1"/>
          <p:cNvSpPr>
            <a:spLocks noGrp="1"/>
          </p:cNvSpPr>
          <p:nvPr>
            <p:ph type="title" hasCustomPrompt="1"/>
          </p:nvPr>
        </p:nvSpPr>
        <p:spPr>
          <a:xfrm>
            <a:off x="686104" y="1036893"/>
            <a:ext cx="7772400" cy="334707"/>
          </a:xfrm>
        </p:spPr>
        <p:txBody>
          <a:bodyPr anchor="b" anchorCtr="0">
            <a:spAutoFit/>
          </a:bodyPr>
          <a:lstStyle>
            <a:lvl1pPr>
              <a:defRPr>
                <a:solidFill>
                  <a:srgbClr val="BA0C2F"/>
                </a:solidFill>
              </a:defRPr>
            </a:lvl1pPr>
          </a:lstStyle>
          <a:p>
            <a:r>
              <a:rPr lang="en-US"/>
              <a:t>CLICK TO EDIT MASTER TITLE STYLE</a:t>
            </a:r>
          </a:p>
        </p:txBody>
      </p:sp>
      <p:sp>
        <p:nvSpPr>
          <p:cNvPr id="10" name="Content Placeholder 3"/>
          <p:cNvSpPr>
            <a:spLocks noGrp="1"/>
          </p:cNvSpPr>
          <p:nvPr>
            <p:ph sz="half" idx="13"/>
          </p:nvPr>
        </p:nvSpPr>
        <p:spPr>
          <a:xfrm>
            <a:off x="3314550" y="1600200"/>
            <a:ext cx="2514904" cy="4572000"/>
          </a:xfrm>
        </p:spPr>
        <p:txBody>
          <a:bodyPr>
            <a:normAutofit/>
          </a:bodyPr>
          <a:lstStyle>
            <a:lvl1pPr>
              <a:defRPr sz="1125">
                <a:solidFill>
                  <a:srgbClr val="6C6463"/>
                </a:solidFill>
              </a:defRPr>
            </a:lvl1pPr>
            <a:lvl2pPr>
              <a:defRPr sz="1013">
                <a:solidFill>
                  <a:srgbClr val="6C6463"/>
                </a:solidFill>
              </a:defRPr>
            </a:lvl2pPr>
            <a:lvl3pPr>
              <a:defRPr sz="900">
                <a:solidFill>
                  <a:srgbClr val="6C6463"/>
                </a:solidFill>
              </a:defRPr>
            </a:lvl3pPr>
            <a:lvl4pPr>
              <a:defRPr sz="788">
                <a:solidFill>
                  <a:srgbClr val="6C6463"/>
                </a:solidFill>
              </a:defRPr>
            </a:lvl4pPr>
            <a:lvl5pPr>
              <a:defRPr sz="900">
                <a:solidFill>
                  <a:srgbClr val="FFFFFF"/>
                </a:solidFill>
              </a:defRPr>
            </a:lvl5pPr>
            <a:lvl6pPr>
              <a:defRPr sz="1013"/>
            </a:lvl6pPr>
            <a:lvl7pPr>
              <a:defRPr sz="1013"/>
            </a:lvl7pPr>
            <a:lvl8pPr>
              <a:defRPr sz="1013"/>
            </a:lvl8pPr>
            <a:lvl9pPr>
              <a:defRPr sz="1013"/>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0350233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Red/Gray 1 Content + Bottom Photo">
    <p:bg>
      <p:bgPr>
        <a:solidFill>
          <a:srgbClr val="E7E7E5"/>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3429000"/>
            <a:ext cx="8839200" cy="3276600"/>
          </a:xfrm>
          <a:solidFill>
            <a:schemeClr val="bg1"/>
          </a:solidFill>
        </p:spPr>
        <p:txBody>
          <a:bodyPr>
            <a:normAutofit/>
          </a:bodyPr>
          <a:lstStyle>
            <a:lvl1pPr marL="0" marR="0" indent="0" algn="l" defTabSz="257175" rtl="0" eaLnBrk="1" fontAlgn="auto" latinLnBrk="0" hangingPunct="1">
              <a:lnSpc>
                <a:spcPct val="100000"/>
              </a:lnSpc>
              <a:spcBef>
                <a:spcPct val="20000"/>
              </a:spcBef>
              <a:spcAft>
                <a:spcPts val="0"/>
              </a:spcAft>
              <a:buClrTx/>
              <a:buSzTx/>
              <a:buFont typeface="Arial"/>
              <a:buNone/>
              <a:tabLst/>
              <a:defRPr sz="675">
                <a:solidFill>
                  <a:srgbClr val="6C6463"/>
                </a:solidFill>
              </a:defRPr>
            </a:lvl1pPr>
          </a:lstStyle>
          <a:p>
            <a:r>
              <a:rPr lang="en-US"/>
              <a:t>ADD PHOTO HERE</a:t>
            </a:r>
          </a:p>
        </p:txBody>
      </p:sp>
      <p:sp>
        <p:nvSpPr>
          <p:cNvPr id="3" name="Content Placeholder 2"/>
          <p:cNvSpPr>
            <a:spLocks noGrp="1"/>
          </p:cNvSpPr>
          <p:nvPr>
            <p:ph idx="1"/>
          </p:nvPr>
        </p:nvSpPr>
        <p:spPr>
          <a:xfrm>
            <a:off x="685800" y="1600200"/>
            <a:ext cx="7772400" cy="16002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6541101"/>
            <a:ext cx="2133600" cy="144335"/>
          </a:xfrm>
          <a:prstGeom prst="rect">
            <a:avLst/>
          </a:prstGeom>
        </p:spPr>
        <p:txBody>
          <a:bodyPr vert="horz" lIns="91440" tIns="45720" rIns="91440" bIns="45720" rtlCol="0" anchor="ctr">
            <a:spAutoFit/>
          </a:bodyPr>
          <a:lstStyle>
            <a:lvl1pPr algn="l">
              <a:defRPr sz="338" b="0" i="0">
                <a:solidFill>
                  <a:srgbClr val="FFFFFF"/>
                </a:solidFill>
                <a:latin typeface="Gill Sans MT"/>
                <a:cs typeface="Gill Sans MT"/>
              </a:defRPr>
            </a:lvl1pPr>
          </a:lstStyle>
          <a:p>
            <a:endParaRPr lang="en-US"/>
          </a:p>
        </p:txBody>
      </p:sp>
      <p:sp>
        <p:nvSpPr>
          <p:cNvPr id="10" name="Footer Placeholder 4"/>
          <p:cNvSpPr>
            <a:spLocks noGrp="1"/>
          </p:cNvSpPr>
          <p:nvPr>
            <p:ph type="ftr" sz="quarter" idx="3"/>
          </p:nvPr>
        </p:nvSpPr>
        <p:spPr>
          <a:xfrm>
            <a:off x="3124200" y="6541101"/>
            <a:ext cx="2895600" cy="144335"/>
          </a:xfrm>
          <a:prstGeom prst="rect">
            <a:avLst/>
          </a:prstGeom>
        </p:spPr>
        <p:txBody>
          <a:bodyPr vert="horz" lIns="91440" tIns="45720" rIns="91440" bIns="45720" rtlCol="0" anchor="ctr">
            <a:spAutoFit/>
          </a:bodyPr>
          <a:lstStyle>
            <a:lvl1pPr algn="ctr">
              <a:defRPr sz="338" b="0" i="0">
                <a:solidFill>
                  <a:srgbClr val="FFFFFF"/>
                </a:solidFill>
                <a:latin typeface="Gill Sans MT"/>
                <a:cs typeface="Gill Sans MT"/>
              </a:defRPr>
            </a:lvl1pPr>
          </a:lstStyle>
          <a:p>
            <a:r>
              <a:rPr lang="en-US"/>
              <a:t>READY: GLOBAL READINESS FOR MAJOR DISEASE OUTBREAK RESPONSE</a:t>
            </a:r>
          </a:p>
        </p:txBody>
      </p:sp>
      <p:sp>
        <p:nvSpPr>
          <p:cNvPr id="11" name="Slide Number Placeholder 5"/>
          <p:cNvSpPr>
            <a:spLocks noGrp="1"/>
          </p:cNvSpPr>
          <p:nvPr>
            <p:ph type="sldNum" sz="quarter" idx="4"/>
          </p:nvPr>
        </p:nvSpPr>
        <p:spPr>
          <a:xfrm>
            <a:off x="6858000" y="6541101"/>
            <a:ext cx="2133600" cy="144335"/>
          </a:xfrm>
          <a:prstGeom prst="rect">
            <a:avLst/>
          </a:prstGeom>
        </p:spPr>
        <p:txBody>
          <a:bodyPr vert="horz" lIns="91440" tIns="45720" rIns="91440" bIns="45720" rtlCol="0" anchor="ctr">
            <a:spAutoFit/>
          </a:bodyPr>
          <a:lstStyle>
            <a:lvl1pPr algn="r">
              <a:defRPr sz="338"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3" name="Title 1"/>
          <p:cNvSpPr>
            <a:spLocks noGrp="1"/>
          </p:cNvSpPr>
          <p:nvPr>
            <p:ph type="title" hasCustomPrompt="1"/>
          </p:nvPr>
        </p:nvSpPr>
        <p:spPr>
          <a:xfrm>
            <a:off x="686104" y="1036893"/>
            <a:ext cx="7772400" cy="334707"/>
          </a:xfrm>
        </p:spPr>
        <p:txBody>
          <a:bodyPr anchor="b" anchorCtr="0">
            <a:spAutoFit/>
          </a:bodyPr>
          <a:lstStyle>
            <a:lvl1pPr>
              <a:defRPr>
                <a:solidFill>
                  <a:srgbClr val="BA0C2F"/>
                </a:solidFill>
              </a:defRPr>
            </a:lvl1pPr>
          </a:lstStyle>
          <a:p>
            <a:r>
              <a:rPr lang="en-US"/>
              <a:t>CLICK TO EDIT MASTER TITLE STYLE</a:t>
            </a:r>
          </a:p>
        </p:txBody>
      </p:sp>
      <p:sp>
        <p:nvSpPr>
          <p:cNvPr id="14" name="Text Placeholder 4"/>
          <p:cNvSpPr>
            <a:spLocks noGrp="1"/>
          </p:cNvSpPr>
          <p:nvPr>
            <p:ph type="body" sz="quarter" idx="12" hasCustomPrompt="1"/>
          </p:nvPr>
        </p:nvSpPr>
        <p:spPr>
          <a:xfrm rot="16200000">
            <a:off x="7527667" y="4728433"/>
            <a:ext cx="2743200" cy="144335"/>
          </a:xfrm>
        </p:spPr>
        <p:txBody>
          <a:bodyPr>
            <a:spAutoFit/>
          </a:bodyPr>
          <a:lstStyle>
            <a:lvl1pPr marL="0" indent="0" algn="r">
              <a:buNone/>
              <a:defRPr sz="338" baseline="0">
                <a:solidFill>
                  <a:srgbClr val="FFFFFF"/>
                </a:solidFill>
              </a:defRPr>
            </a:lvl1pPr>
            <a:lvl2pPr marL="129480" indent="0">
              <a:buNone/>
              <a:defRPr sz="1013">
                <a:solidFill>
                  <a:schemeClr val="bg1"/>
                </a:solidFill>
              </a:defRPr>
            </a:lvl2pPr>
            <a:lvl3pPr marL="258961" indent="0">
              <a:buNone/>
              <a:defRPr sz="900">
                <a:solidFill>
                  <a:schemeClr val="bg1"/>
                </a:solidFill>
              </a:defRPr>
            </a:lvl3pPr>
            <a:lvl4pPr marL="384869" indent="0">
              <a:buNone/>
              <a:defRPr sz="788">
                <a:solidFill>
                  <a:schemeClr val="bg1"/>
                </a:solidFill>
              </a:defRPr>
            </a:lvl4pPr>
            <a:lvl5pPr marL="576858" indent="0">
              <a:buNone/>
              <a:defRPr sz="675">
                <a:solidFill>
                  <a:schemeClr val="bg1"/>
                </a:solidFill>
              </a:defRPr>
            </a:lvl5pPr>
          </a:lstStyle>
          <a:p>
            <a:pPr lvl="0"/>
            <a:r>
              <a:rPr lang="en-US"/>
              <a:t>ADD PHOTO CREDIT HERE</a:t>
            </a:r>
          </a:p>
        </p:txBody>
      </p:sp>
    </p:spTree>
    <p:extLst>
      <p:ext uri="{BB962C8B-B14F-4D97-AF65-F5344CB8AC3E}">
        <p14:creationId xmlns:p14="http://schemas.microsoft.com/office/powerpoint/2010/main" val="10446700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Red/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152400"/>
            <a:ext cx="4419600" cy="6553200"/>
          </a:xfrm>
          <a:solidFill>
            <a:srgbClr val="FFFFFF"/>
          </a:solidFill>
        </p:spPr>
        <p:txBody>
          <a:bodyPr>
            <a:normAutofit/>
          </a:bodyPr>
          <a:lstStyle>
            <a:lvl1pPr marL="0" marR="0" indent="0" algn="l" defTabSz="257175" rtl="0" eaLnBrk="1" fontAlgn="auto" latinLnBrk="0" hangingPunct="1">
              <a:lnSpc>
                <a:spcPct val="100000"/>
              </a:lnSpc>
              <a:spcBef>
                <a:spcPct val="20000"/>
              </a:spcBef>
              <a:spcAft>
                <a:spcPts val="0"/>
              </a:spcAft>
              <a:buClrTx/>
              <a:buSzTx/>
              <a:buFont typeface="Arial"/>
              <a:buNone/>
              <a:tabLst/>
              <a:defRPr sz="675">
                <a:solidFill>
                  <a:srgbClr val="6C6463"/>
                </a:solidFill>
              </a:defRPr>
            </a:lvl1pPr>
          </a:lstStyle>
          <a:p>
            <a:r>
              <a:rPr lang="en-US"/>
              <a:t>ADD PHOTO HERE</a:t>
            </a:r>
          </a:p>
        </p:txBody>
      </p:sp>
      <p:sp>
        <p:nvSpPr>
          <p:cNvPr id="9" name="Date Placeholder 3"/>
          <p:cNvSpPr>
            <a:spLocks noGrp="1"/>
          </p:cNvSpPr>
          <p:nvPr>
            <p:ph type="dt" sz="half" idx="2"/>
          </p:nvPr>
        </p:nvSpPr>
        <p:spPr>
          <a:xfrm>
            <a:off x="152400" y="6541101"/>
            <a:ext cx="2133600" cy="144335"/>
          </a:xfrm>
          <a:prstGeom prst="rect">
            <a:avLst/>
          </a:prstGeom>
        </p:spPr>
        <p:txBody>
          <a:bodyPr vert="horz" lIns="91440" tIns="45720" rIns="91440" bIns="45720" rtlCol="0" anchor="ctr">
            <a:spAutoFit/>
          </a:bodyPr>
          <a:lstStyle>
            <a:lvl1pPr algn="l">
              <a:defRPr sz="338" b="0" i="0">
                <a:solidFill>
                  <a:srgbClr val="6C6463"/>
                </a:solidFill>
                <a:latin typeface="Gill Sans MT"/>
                <a:cs typeface="Gill Sans MT"/>
              </a:defRPr>
            </a:lvl1pPr>
          </a:lstStyle>
          <a:p>
            <a:endParaRPr lang="en-US"/>
          </a:p>
        </p:txBody>
      </p:sp>
      <p:sp>
        <p:nvSpPr>
          <p:cNvPr id="11" name="Slide Number Placeholder 5"/>
          <p:cNvSpPr>
            <a:spLocks noGrp="1"/>
          </p:cNvSpPr>
          <p:nvPr>
            <p:ph type="sldNum" sz="quarter" idx="4"/>
          </p:nvPr>
        </p:nvSpPr>
        <p:spPr>
          <a:xfrm>
            <a:off x="6858000" y="6541101"/>
            <a:ext cx="2133600" cy="144335"/>
          </a:xfrm>
          <a:prstGeom prst="rect">
            <a:avLst/>
          </a:prstGeom>
        </p:spPr>
        <p:txBody>
          <a:bodyPr vert="horz" lIns="91440" tIns="45720" rIns="91440" bIns="45720" rtlCol="0" anchor="ctr">
            <a:spAutoFit/>
          </a:bodyPr>
          <a:lstStyle>
            <a:lvl1pPr algn="r">
              <a:defRPr sz="338"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2057402"/>
            <a:ext cx="3657600" cy="4114799"/>
          </a:xfrm>
        </p:spPr>
        <p:txBody>
          <a:bodyPr>
            <a:normAutofit/>
          </a:bodyPr>
          <a:lstStyle>
            <a:lvl1pPr>
              <a:defRPr sz="1125">
                <a:solidFill>
                  <a:srgbClr val="6C6463"/>
                </a:solidFill>
              </a:defRPr>
            </a:lvl1pPr>
            <a:lvl2pPr>
              <a:defRPr sz="1013">
                <a:solidFill>
                  <a:srgbClr val="6C6463"/>
                </a:solidFill>
              </a:defRPr>
            </a:lvl2pPr>
            <a:lvl3pPr>
              <a:defRPr sz="900">
                <a:solidFill>
                  <a:srgbClr val="6C6463"/>
                </a:solidFill>
              </a:defRPr>
            </a:lvl3pPr>
            <a:lvl4pPr>
              <a:defRPr sz="788">
                <a:solidFill>
                  <a:srgbClr val="6C6463"/>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itle 1"/>
          <p:cNvSpPr>
            <a:spLocks noGrp="1"/>
          </p:cNvSpPr>
          <p:nvPr>
            <p:ph type="title" hasCustomPrompt="1"/>
          </p:nvPr>
        </p:nvSpPr>
        <p:spPr>
          <a:xfrm>
            <a:off x="685801" y="1463386"/>
            <a:ext cx="3657296" cy="334707"/>
          </a:xfrm>
        </p:spPr>
        <p:txBody>
          <a:bodyPr wrap="square" anchor="b" anchorCtr="0">
            <a:spAutoFit/>
          </a:bodyPr>
          <a:lstStyle>
            <a:lvl1pPr>
              <a:defRPr>
                <a:solidFill>
                  <a:srgbClr val="BA0C2F"/>
                </a:solidFill>
              </a:defRPr>
            </a:lvl1pPr>
          </a:lstStyle>
          <a:p>
            <a:r>
              <a:rPr lang="en-US"/>
              <a:t>CLICK TO EDIT MASTER TITLE STYLE</a:t>
            </a:r>
          </a:p>
        </p:txBody>
      </p:sp>
      <p:sp>
        <p:nvSpPr>
          <p:cNvPr id="13" name="Text Placeholder 4"/>
          <p:cNvSpPr>
            <a:spLocks noGrp="1"/>
          </p:cNvSpPr>
          <p:nvPr>
            <p:ph type="body" sz="quarter" idx="12" hasCustomPrompt="1"/>
          </p:nvPr>
        </p:nvSpPr>
        <p:spPr>
          <a:xfrm rot="16200000">
            <a:off x="7527667" y="1451833"/>
            <a:ext cx="2743200" cy="144335"/>
          </a:xfrm>
        </p:spPr>
        <p:txBody>
          <a:bodyPr>
            <a:spAutoFit/>
          </a:bodyPr>
          <a:lstStyle>
            <a:lvl1pPr marL="0" indent="0" algn="r">
              <a:buNone/>
              <a:defRPr sz="338" baseline="0">
                <a:solidFill>
                  <a:srgbClr val="FFFFFF"/>
                </a:solidFill>
              </a:defRPr>
            </a:lvl1pPr>
            <a:lvl2pPr marL="129480" indent="0">
              <a:buNone/>
              <a:defRPr sz="1013">
                <a:solidFill>
                  <a:schemeClr val="bg1"/>
                </a:solidFill>
              </a:defRPr>
            </a:lvl2pPr>
            <a:lvl3pPr marL="258961" indent="0">
              <a:buNone/>
              <a:defRPr sz="900">
                <a:solidFill>
                  <a:schemeClr val="bg1"/>
                </a:solidFill>
              </a:defRPr>
            </a:lvl3pPr>
            <a:lvl4pPr marL="384869" indent="0">
              <a:buNone/>
              <a:defRPr sz="788">
                <a:solidFill>
                  <a:schemeClr val="bg1"/>
                </a:solidFill>
              </a:defRPr>
            </a:lvl4pPr>
            <a:lvl5pPr marL="576858" indent="0">
              <a:buNone/>
              <a:defRPr sz="675">
                <a:solidFill>
                  <a:schemeClr val="bg1"/>
                </a:solidFill>
              </a:defRPr>
            </a:lvl5pPr>
          </a:lstStyle>
          <a:p>
            <a:pPr lvl="0"/>
            <a:r>
              <a:rPr lang="en-US"/>
              <a:t>ADD PHOTO CREDIT HERE</a:t>
            </a:r>
          </a:p>
        </p:txBody>
      </p:sp>
    </p:spTree>
    <p:extLst>
      <p:ext uri="{BB962C8B-B14F-4D97-AF65-F5344CB8AC3E}">
        <p14:creationId xmlns:p14="http://schemas.microsoft.com/office/powerpoint/2010/main" val="153750329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theme" Target="../theme/theme2.xml"/><Relationship Id="rId8"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image" Target="../media/image7.png"/><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image" Target="../media/image6.png"/><Relationship Id="rId5" Type="http://schemas.openxmlformats.org/officeDocument/2006/relationships/slideLayout" Target="../slideLayouts/slideLayout73.xml"/><Relationship Id="rId10" Type="http://schemas.openxmlformats.org/officeDocument/2006/relationships/image" Target="../media/image5.jpg"/><Relationship Id="rId4" Type="http://schemas.openxmlformats.org/officeDocument/2006/relationships/slideLayout" Target="../slideLayouts/slideLayout7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6" Type="http://schemas.openxmlformats.org/officeDocument/2006/relationships/theme" Target="../theme/theme4.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34" Type="http://schemas.openxmlformats.org/officeDocument/2006/relationships/slideLayout" Target="../slideLayouts/slideLayout125.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33" Type="http://schemas.openxmlformats.org/officeDocument/2006/relationships/slideLayout" Target="../slideLayouts/slideLayout124.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29" Type="http://schemas.openxmlformats.org/officeDocument/2006/relationships/slideLayout" Target="../slideLayouts/slideLayout120.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32" Type="http://schemas.openxmlformats.org/officeDocument/2006/relationships/slideLayout" Target="../slideLayouts/slideLayout123.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31" Type="http://schemas.openxmlformats.org/officeDocument/2006/relationships/slideLayout" Target="../slideLayouts/slideLayout122.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 Id="rId35" Type="http://schemas.openxmlformats.org/officeDocument/2006/relationships/theme" Target="../theme/theme5.xml"/><Relationship Id="rId8" Type="http://schemas.openxmlformats.org/officeDocument/2006/relationships/slideLayout" Target="../slideLayouts/slideLayout9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theme" Target="../theme/theme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26" Type="http://schemas.openxmlformats.org/officeDocument/2006/relationships/slideLayout" Target="../slideLayouts/slideLayout161.xml"/><Relationship Id="rId3" Type="http://schemas.openxmlformats.org/officeDocument/2006/relationships/slideLayout" Target="../slideLayouts/slideLayout138.xml"/><Relationship Id="rId21" Type="http://schemas.openxmlformats.org/officeDocument/2006/relationships/slideLayout" Target="../slideLayouts/slideLayout156.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5" Type="http://schemas.openxmlformats.org/officeDocument/2006/relationships/slideLayout" Target="../slideLayouts/slideLayout160.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29" Type="http://schemas.openxmlformats.org/officeDocument/2006/relationships/slideLayout" Target="../slideLayouts/slideLayout164.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24" Type="http://schemas.openxmlformats.org/officeDocument/2006/relationships/slideLayout" Target="../slideLayouts/slideLayout159.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slideLayout" Target="../slideLayouts/slideLayout158.xml"/><Relationship Id="rId28" Type="http://schemas.openxmlformats.org/officeDocument/2006/relationships/slideLayout" Target="../slideLayouts/slideLayout163.xml"/><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31" Type="http://schemas.openxmlformats.org/officeDocument/2006/relationships/theme" Target="../theme/theme7.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slideLayout" Target="../slideLayouts/slideLayout157.xml"/><Relationship Id="rId27" Type="http://schemas.openxmlformats.org/officeDocument/2006/relationships/slideLayout" Target="../slideLayouts/slideLayout162.xml"/><Relationship Id="rId30" Type="http://schemas.openxmlformats.org/officeDocument/2006/relationships/slideLayout" Target="../slideLayouts/slideLayout1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E7E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6104" y="457200"/>
            <a:ext cx="7772400" cy="914400"/>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p:cNvSpPr>
            <a:spLocks noGrp="1"/>
          </p:cNvSpPr>
          <p:nvPr>
            <p:ph type="body" idx="1"/>
          </p:nvPr>
        </p:nvSpPr>
        <p:spPr>
          <a:xfrm>
            <a:off x="685800" y="1600200"/>
            <a:ext cx="7772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
        <p:nvSpPr>
          <p:cNvPr id="4" name="Date Placeholder 3"/>
          <p:cNvSpPr>
            <a:spLocks noGrp="1"/>
          </p:cNvSpPr>
          <p:nvPr>
            <p:ph type="dt" sz="half" idx="2"/>
          </p:nvPr>
        </p:nvSpPr>
        <p:spPr>
          <a:xfrm>
            <a:off x="152400" y="6541620"/>
            <a:ext cx="2133600" cy="161583"/>
          </a:xfrm>
          <a:prstGeom prst="rect">
            <a:avLst/>
          </a:prstGeom>
        </p:spPr>
        <p:txBody>
          <a:bodyPr vert="horz" lIns="91440" tIns="45720" rIns="91440" bIns="45720" rtlCol="0" anchor="ctr">
            <a:spAutoFit/>
          </a:bodyPr>
          <a:lstStyle>
            <a:lvl1pPr algn="l">
              <a:defRPr sz="450" b="0" i="0">
                <a:solidFill>
                  <a:srgbClr val="635C5B"/>
                </a:solidFill>
                <a:latin typeface="Gill Sans MT"/>
                <a:cs typeface="Gill Sans MT"/>
              </a:defRPr>
            </a:lvl1pPr>
          </a:lstStyle>
          <a:p>
            <a:endParaRPr lang="en-US"/>
          </a:p>
        </p:txBody>
      </p:sp>
      <p:sp>
        <p:nvSpPr>
          <p:cNvPr id="5" name="Footer Placeholder 4"/>
          <p:cNvSpPr>
            <a:spLocks noGrp="1"/>
          </p:cNvSpPr>
          <p:nvPr>
            <p:ph type="ftr" sz="quarter" idx="3"/>
          </p:nvPr>
        </p:nvSpPr>
        <p:spPr>
          <a:xfrm>
            <a:off x="3124200" y="6541620"/>
            <a:ext cx="2895600" cy="161583"/>
          </a:xfrm>
          <a:prstGeom prst="rect">
            <a:avLst/>
          </a:prstGeom>
        </p:spPr>
        <p:txBody>
          <a:bodyPr vert="horz" lIns="91440" tIns="45720" rIns="91440" bIns="45720" rtlCol="0" anchor="ctr">
            <a:spAutoFit/>
          </a:bodyPr>
          <a:lstStyle>
            <a:lvl1pPr algn="ctr">
              <a:defRPr sz="450" b="0" i="0">
                <a:solidFill>
                  <a:srgbClr val="635C5B"/>
                </a:solidFill>
                <a:latin typeface="Gill Sans MT"/>
                <a:cs typeface="Gill Sans MT"/>
              </a:defRPr>
            </a:lvl1pPr>
          </a:lstStyle>
          <a:p>
            <a:r>
              <a:rPr lang="en-US"/>
              <a:t>READY: GLOBAL READINESS FOR MAJOR DISEASE OUTBREAK RESPONSE</a:t>
            </a:r>
          </a:p>
        </p:txBody>
      </p:sp>
      <p:sp>
        <p:nvSpPr>
          <p:cNvPr id="6" name="Slide Number Placeholder 5"/>
          <p:cNvSpPr>
            <a:spLocks noGrp="1"/>
          </p:cNvSpPr>
          <p:nvPr>
            <p:ph type="sldNum" sz="quarter" idx="4"/>
          </p:nvPr>
        </p:nvSpPr>
        <p:spPr>
          <a:xfrm>
            <a:off x="6858000" y="6541620"/>
            <a:ext cx="2133600" cy="161583"/>
          </a:xfrm>
          <a:prstGeom prst="rect">
            <a:avLst/>
          </a:prstGeom>
        </p:spPr>
        <p:txBody>
          <a:bodyPr vert="horz" lIns="91440" tIns="45720" rIns="91440" bIns="45720" rtlCol="0" anchor="ctr">
            <a:spAutoFit/>
          </a:bodyPr>
          <a:lstStyle>
            <a:lvl1pPr algn="r">
              <a:defRPr sz="450" b="0" i="0">
                <a:solidFill>
                  <a:srgbClr val="635C5B"/>
                </a:solidFill>
                <a:latin typeface="Gill Sans MT"/>
                <a:cs typeface="Gill Sans MT"/>
              </a:defRPr>
            </a:lvl1pPr>
          </a:lstStyle>
          <a:p>
            <a:fld id="{42782948-4DBE-204D-AB9E-B65E067054AE}" type="slidenum">
              <a:rPr lang="en-US" smtClean="0"/>
              <a:pPr/>
              <a:t>‹#›</a:t>
            </a:fld>
            <a:endParaRPr lang="en-US"/>
          </a:p>
        </p:txBody>
      </p:sp>
      <p:sp>
        <p:nvSpPr>
          <p:cNvPr id="7" name="Frame 6"/>
          <p:cNvSpPr/>
          <p:nvPr/>
        </p:nvSpPr>
        <p:spPr>
          <a:xfrm>
            <a:off x="0" y="0"/>
            <a:ext cx="9144000" cy="6858000"/>
          </a:xfrm>
          <a:prstGeom prst="frame">
            <a:avLst>
              <a:gd name="adj1" fmla="val 222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a:solidFill>
                <a:srgbClr val="FFFFFF"/>
              </a:solidFill>
              <a:latin typeface="Gill Sans MT"/>
              <a:cs typeface="Gill Sans MT"/>
            </a:endParaRPr>
          </a:p>
        </p:txBody>
      </p:sp>
    </p:spTree>
    <p:extLst>
      <p:ext uri="{BB962C8B-B14F-4D97-AF65-F5344CB8AC3E}">
        <p14:creationId xmlns:p14="http://schemas.microsoft.com/office/powerpoint/2010/main" val="193999959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1" r:id="rId27"/>
    <p:sldLayoutId id="2147483742" r:id="rId28"/>
    <p:sldLayoutId id="2147483743" r:id="rId29"/>
    <p:sldLayoutId id="2147483744" r:id="rId30"/>
    <p:sldLayoutId id="2147483924" r:id="rId31"/>
    <p:sldLayoutId id="2147484070" r:id="rId32"/>
    <p:sldLayoutId id="2147484087" r:id="rId33"/>
    <p:sldLayoutId id="2147484232" r:id="rId34"/>
  </p:sldLayoutIdLst>
  <p:hf hdr="0" dt="0"/>
  <p:txStyles>
    <p:titleStyle>
      <a:lvl1pPr algn="l" defTabSz="342900" rtl="0" eaLnBrk="1" latinLnBrk="0" hangingPunct="1">
        <a:spcBef>
          <a:spcPct val="0"/>
        </a:spcBef>
        <a:buNone/>
        <a:defRPr sz="2100" b="0" i="0" kern="1200">
          <a:solidFill>
            <a:srgbClr val="BA0C2F"/>
          </a:solidFill>
          <a:latin typeface="Gill Sans MT"/>
          <a:ea typeface="+mj-ea"/>
          <a:cs typeface="Gill Sans MT"/>
        </a:defRPr>
      </a:lvl1pPr>
    </p:titleStyle>
    <p:bodyStyle>
      <a:lvl1pPr marL="172641" indent="-172641" algn="l" defTabSz="342900" rtl="0" eaLnBrk="1" latinLnBrk="0" hangingPunct="1">
        <a:spcBef>
          <a:spcPts val="0"/>
        </a:spcBef>
        <a:spcAft>
          <a:spcPts val="900"/>
        </a:spcAft>
        <a:buFont typeface="Arial"/>
        <a:buChar char="•"/>
        <a:defRPr sz="1500" b="0" i="0" kern="1200">
          <a:solidFill>
            <a:srgbClr val="635C5B"/>
          </a:solidFill>
          <a:latin typeface="Gill Sans MT"/>
          <a:ea typeface="+mn-ea"/>
          <a:cs typeface="Gill Sans MT"/>
        </a:defRPr>
      </a:lvl1pPr>
      <a:lvl2pPr marL="513160" indent="-172641" algn="l" defTabSz="342900" rtl="0" eaLnBrk="1" latinLnBrk="0" hangingPunct="1">
        <a:spcBef>
          <a:spcPts val="0"/>
        </a:spcBef>
        <a:spcAft>
          <a:spcPts val="900"/>
        </a:spcAft>
        <a:buFont typeface="Arial"/>
        <a:buChar char="–"/>
        <a:defRPr sz="1500" b="0" i="0" kern="1200">
          <a:solidFill>
            <a:srgbClr val="635C5B"/>
          </a:solidFill>
          <a:latin typeface="Gill Sans MT"/>
          <a:ea typeface="+mn-ea"/>
          <a:cs typeface="Gill Sans MT"/>
        </a:defRPr>
      </a:lvl2pPr>
      <a:lvl3pPr marL="685800" indent="-172641" algn="l" defTabSz="342900" rtl="0" eaLnBrk="1" latinLnBrk="0" hangingPunct="1">
        <a:spcBef>
          <a:spcPct val="20000"/>
        </a:spcBef>
        <a:buFont typeface="Arial"/>
        <a:buChar char="•"/>
        <a:defRPr sz="1350" b="0" i="0" kern="1200">
          <a:solidFill>
            <a:srgbClr val="6C6463"/>
          </a:solidFill>
          <a:latin typeface="Gill Sans MT"/>
          <a:ea typeface="+mn-ea"/>
          <a:cs typeface="Gill Sans MT"/>
        </a:defRPr>
      </a:lvl3pPr>
      <a:lvl4pPr marL="859631" indent="-173831" algn="l" defTabSz="342900" rtl="0" eaLnBrk="1" latinLnBrk="0" hangingPunct="1">
        <a:spcBef>
          <a:spcPct val="20000"/>
        </a:spcBef>
        <a:buFont typeface="Arial"/>
        <a:buChar char="–"/>
        <a:defRPr sz="1200" b="0" i="0" kern="1200">
          <a:solidFill>
            <a:srgbClr val="6C6463"/>
          </a:solidFill>
          <a:latin typeface="Gill Sans MT"/>
          <a:ea typeface="+mn-ea"/>
          <a:cs typeface="Gill Sans MT"/>
        </a:defRPr>
      </a:lvl4pPr>
      <a:lvl5pPr marL="941785" indent="-172641" algn="l" defTabSz="342900" rtl="0" eaLnBrk="1" latinLnBrk="0" hangingPunct="1">
        <a:spcBef>
          <a:spcPct val="20000"/>
        </a:spcBef>
        <a:buFont typeface="Arial"/>
        <a:buChar char="»"/>
        <a:defRPr sz="1050" b="0" i="0" kern="1200">
          <a:solidFill>
            <a:srgbClr val="6C6463"/>
          </a:solidFill>
          <a:latin typeface="Gill Sans MT"/>
          <a:ea typeface="+mn-ea"/>
          <a:cs typeface="Gill Sans M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7E7E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6104" y="457200"/>
            <a:ext cx="7772400" cy="9144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685800" y="1600200"/>
            <a:ext cx="7772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152400" y="6541620"/>
            <a:ext cx="2133600" cy="161583"/>
          </a:xfrm>
          <a:prstGeom prst="rect">
            <a:avLst/>
          </a:prstGeom>
        </p:spPr>
        <p:txBody>
          <a:bodyPr vert="horz" lIns="91440" tIns="45720" rIns="91440" bIns="45720" rtlCol="0" anchor="ctr">
            <a:spAutoFit/>
          </a:bodyPr>
          <a:lstStyle>
            <a:lvl1pPr algn="l">
              <a:defRPr sz="450" b="0" i="0">
                <a:solidFill>
                  <a:srgbClr val="635C5B"/>
                </a:solidFill>
                <a:latin typeface="Gill Sans MT"/>
                <a:cs typeface="Gill Sans MT"/>
              </a:defRPr>
            </a:lvl1pPr>
          </a:lstStyle>
          <a:p>
            <a:endParaRPr lang="en-US"/>
          </a:p>
        </p:txBody>
      </p:sp>
      <p:sp>
        <p:nvSpPr>
          <p:cNvPr id="5" name="Footer Placeholder 4"/>
          <p:cNvSpPr>
            <a:spLocks noGrp="1"/>
          </p:cNvSpPr>
          <p:nvPr>
            <p:ph type="ftr" sz="quarter" idx="3"/>
          </p:nvPr>
        </p:nvSpPr>
        <p:spPr>
          <a:xfrm>
            <a:off x="3124200" y="6541620"/>
            <a:ext cx="2895600" cy="161583"/>
          </a:xfrm>
          <a:prstGeom prst="rect">
            <a:avLst/>
          </a:prstGeom>
        </p:spPr>
        <p:txBody>
          <a:bodyPr vert="horz" lIns="91440" tIns="45720" rIns="91440" bIns="45720" rtlCol="0" anchor="ctr">
            <a:spAutoFit/>
          </a:bodyPr>
          <a:lstStyle>
            <a:lvl1pPr algn="ctr">
              <a:defRPr sz="450" b="0" i="0">
                <a:solidFill>
                  <a:srgbClr val="635C5B"/>
                </a:solidFill>
                <a:latin typeface="Gill Sans MT"/>
                <a:cs typeface="Gill Sans MT"/>
              </a:defRPr>
            </a:lvl1pPr>
          </a:lstStyle>
          <a:p>
            <a:r>
              <a:rPr lang="en-US"/>
              <a:t>READY: GLOBAL READINESS FOR MAJOR DISEASE OUTBREAK RESPONSE</a:t>
            </a:r>
          </a:p>
        </p:txBody>
      </p:sp>
      <p:sp>
        <p:nvSpPr>
          <p:cNvPr id="6" name="Slide Number Placeholder 5"/>
          <p:cNvSpPr>
            <a:spLocks noGrp="1"/>
          </p:cNvSpPr>
          <p:nvPr>
            <p:ph type="sldNum" sz="quarter" idx="4"/>
          </p:nvPr>
        </p:nvSpPr>
        <p:spPr>
          <a:xfrm>
            <a:off x="6858000" y="6541620"/>
            <a:ext cx="2133600" cy="161583"/>
          </a:xfrm>
          <a:prstGeom prst="rect">
            <a:avLst/>
          </a:prstGeom>
        </p:spPr>
        <p:txBody>
          <a:bodyPr vert="horz" lIns="91440" tIns="45720" rIns="91440" bIns="45720" rtlCol="0" anchor="ctr">
            <a:spAutoFit/>
          </a:bodyPr>
          <a:lstStyle>
            <a:lvl1pPr algn="r">
              <a:defRPr sz="450" b="0" i="0">
                <a:solidFill>
                  <a:srgbClr val="635C5B"/>
                </a:solidFill>
                <a:latin typeface="Gill Sans MT"/>
                <a:cs typeface="Gill Sans MT"/>
              </a:defRPr>
            </a:lvl1pPr>
          </a:lstStyle>
          <a:p>
            <a:fld id="{42782948-4DBE-204D-AB9E-B65E067054AE}" type="slidenum">
              <a:rPr lang="en-US" smtClean="0"/>
              <a:pPr/>
              <a:t>‹#›</a:t>
            </a:fld>
            <a:endParaRPr lang="en-US"/>
          </a:p>
        </p:txBody>
      </p:sp>
      <p:sp>
        <p:nvSpPr>
          <p:cNvPr id="7" name="Frame 6"/>
          <p:cNvSpPr/>
          <p:nvPr/>
        </p:nvSpPr>
        <p:spPr>
          <a:xfrm>
            <a:off x="0" y="0"/>
            <a:ext cx="9144000" cy="6858000"/>
          </a:xfrm>
          <a:prstGeom prst="frame">
            <a:avLst>
              <a:gd name="adj1" fmla="val 222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b="0" i="0" dirty="0">
              <a:solidFill>
                <a:srgbClr val="FFFFFF"/>
              </a:solidFill>
              <a:latin typeface="Gill Sans MT"/>
              <a:cs typeface="Gill Sans MT"/>
            </a:endParaRPr>
          </a:p>
        </p:txBody>
      </p:sp>
    </p:spTree>
    <p:extLst>
      <p:ext uri="{BB962C8B-B14F-4D97-AF65-F5344CB8AC3E}">
        <p14:creationId xmlns:p14="http://schemas.microsoft.com/office/powerpoint/2010/main" val="2254238844"/>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 id="2147483968" r:id="rId14"/>
    <p:sldLayoutId id="2147483969" r:id="rId15"/>
    <p:sldLayoutId id="2147483970" r:id="rId16"/>
    <p:sldLayoutId id="2147483971" r:id="rId17"/>
    <p:sldLayoutId id="2147483972" r:id="rId18"/>
    <p:sldLayoutId id="2147483973" r:id="rId19"/>
    <p:sldLayoutId id="2147483974" r:id="rId20"/>
    <p:sldLayoutId id="2147483975" r:id="rId21"/>
    <p:sldLayoutId id="2147483976" r:id="rId22"/>
    <p:sldLayoutId id="2147483977" r:id="rId23"/>
    <p:sldLayoutId id="2147483978" r:id="rId24"/>
    <p:sldLayoutId id="2147483979" r:id="rId25"/>
    <p:sldLayoutId id="2147483980" r:id="rId26"/>
    <p:sldLayoutId id="2147483981" r:id="rId27"/>
    <p:sldLayoutId id="2147483982" r:id="rId28"/>
    <p:sldLayoutId id="2147483983" r:id="rId29"/>
    <p:sldLayoutId id="2147483984" r:id="rId30"/>
    <p:sldLayoutId id="2147483985" r:id="rId31"/>
    <p:sldLayoutId id="2147483986" r:id="rId32"/>
    <p:sldLayoutId id="2147483988" r:id="rId33"/>
    <p:sldLayoutId id="2147483990" r:id="rId34"/>
  </p:sldLayoutIdLst>
  <p:hf hdr="0" dt="0"/>
  <p:txStyles>
    <p:titleStyle>
      <a:lvl1pPr algn="l" defTabSz="342900" rtl="0" eaLnBrk="1" latinLnBrk="0" hangingPunct="1">
        <a:spcBef>
          <a:spcPct val="0"/>
        </a:spcBef>
        <a:buNone/>
        <a:defRPr sz="2100" b="0" i="0" kern="1200">
          <a:solidFill>
            <a:srgbClr val="BA0C2F"/>
          </a:solidFill>
          <a:latin typeface="Gill Sans MT"/>
          <a:ea typeface="+mj-ea"/>
          <a:cs typeface="Gill Sans MT"/>
        </a:defRPr>
      </a:lvl1pPr>
    </p:titleStyle>
    <p:bodyStyle>
      <a:lvl1pPr marL="172641" indent="-172641" algn="l" defTabSz="342900" rtl="0" eaLnBrk="1" latinLnBrk="0" hangingPunct="1">
        <a:spcBef>
          <a:spcPts val="0"/>
        </a:spcBef>
        <a:spcAft>
          <a:spcPts val="900"/>
        </a:spcAft>
        <a:buFont typeface="Arial"/>
        <a:buChar char="•"/>
        <a:defRPr sz="1500" b="0" i="0" kern="1200">
          <a:solidFill>
            <a:srgbClr val="635C5B"/>
          </a:solidFill>
          <a:latin typeface="Gill Sans MT"/>
          <a:ea typeface="+mn-ea"/>
          <a:cs typeface="Gill Sans MT"/>
        </a:defRPr>
      </a:lvl1pPr>
      <a:lvl2pPr marL="513160" indent="-172641" algn="l" defTabSz="342900" rtl="0" eaLnBrk="1" latinLnBrk="0" hangingPunct="1">
        <a:spcBef>
          <a:spcPts val="0"/>
        </a:spcBef>
        <a:spcAft>
          <a:spcPts val="900"/>
        </a:spcAft>
        <a:buFont typeface="Arial"/>
        <a:buChar char="–"/>
        <a:defRPr sz="1500" b="0" i="0" kern="1200">
          <a:solidFill>
            <a:srgbClr val="635C5B"/>
          </a:solidFill>
          <a:latin typeface="Gill Sans MT"/>
          <a:ea typeface="+mn-ea"/>
          <a:cs typeface="Gill Sans MT"/>
        </a:defRPr>
      </a:lvl2pPr>
      <a:lvl3pPr marL="685800" indent="-172641" algn="l" defTabSz="342900" rtl="0" eaLnBrk="1" latinLnBrk="0" hangingPunct="1">
        <a:spcBef>
          <a:spcPct val="20000"/>
        </a:spcBef>
        <a:buFont typeface="Arial"/>
        <a:buChar char="•"/>
        <a:defRPr sz="1350" b="0" i="0" kern="1200">
          <a:solidFill>
            <a:srgbClr val="6C6463"/>
          </a:solidFill>
          <a:latin typeface="Gill Sans MT"/>
          <a:ea typeface="+mn-ea"/>
          <a:cs typeface="Gill Sans MT"/>
        </a:defRPr>
      </a:lvl3pPr>
      <a:lvl4pPr marL="859631" indent="-173831" algn="l" defTabSz="342900" rtl="0" eaLnBrk="1" latinLnBrk="0" hangingPunct="1">
        <a:spcBef>
          <a:spcPct val="20000"/>
        </a:spcBef>
        <a:buFont typeface="Arial"/>
        <a:buChar char="–"/>
        <a:defRPr sz="1200" b="0" i="0" kern="1200">
          <a:solidFill>
            <a:srgbClr val="6C6463"/>
          </a:solidFill>
          <a:latin typeface="Gill Sans MT"/>
          <a:ea typeface="+mn-ea"/>
          <a:cs typeface="Gill Sans MT"/>
        </a:defRPr>
      </a:lvl4pPr>
      <a:lvl5pPr marL="941785" indent="-172641" algn="l" defTabSz="342900" rtl="0" eaLnBrk="1" latinLnBrk="0" hangingPunct="1">
        <a:spcBef>
          <a:spcPct val="20000"/>
        </a:spcBef>
        <a:buFont typeface="Arial"/>
        <a:buChar char="»"/>
        <a:defRPr sz="1050" b="0" i="0" kern="1200">
          <a:solidFill>
            <a:srgbClr val="6C6463"/>
          </a:solidFill>
          <a:latin typeface="Gill Sans MT"/>
          <a:ea typeface="+mn-ea"/>
          <a:cs typeface="Gill Sans M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2" name="Content Placeholder 4">
            <a:extLst>
              <a:ext uri="{FF2B5EF4-FFF2-40B4-BE49-F238E27FC236}">
                <a16:creationId xmlns:a16="http://schemas.microsoft.com/office/drawing/2014/main" id="{56886ECA-F74A-E046-8F9E-BEEB20973B66}"/>
              </a:ext>
            </a:extLst>
          </p:cNvPr>
          <p:cNvPicPr>
            <a:picLocks noChangeAspect="1"/>
          </p:cNvPicPr>
          <p:nvPr userDrawn="1"/>
        </p:nvPicPr>
        <p:blipFill rotWithShape="1">
          <a:blip r:embed="rId10">
            <a:alphaModFix amt="35000"/>
            <a:extLst>
              <a:ext uri="{28A0092B-C50C-407E-A947-70E740481C1C}">
                <a14:useLocalDpi xmlns:a14="http://schemas.microsoft.com/office/drawing/2010/main" val="0"/>
              </a:ext>
            </a:extLst>
          </a:blip>
          <a:srcRect r="67345" b="64130"/>
          <a:stretch/>
        </p:blipFill>
        <p:spPr>
          <a:xfrm>
            <a:off x="0" y="1"/>
            <a:ext cx="2239471" cy="2459979"/>
          </a:xfrm>
          <a:prstGeom prst="rect">
            <a:avLst/>
          </a:prstGeom>
        </p:spPr>
      </p:pic>
      <p:sp>
        <p:nvSpPr>
          <p:cNvPr id="2" name="Title Placeholder 1"/>
          <p:cNvSpPr>
            <a:spLocks noGrp="1"/>
          </p:cNvSpPr>
          <p:nvPr>
            <p:ph type="title"/>
          </p:nvPr>
        </p:nvSpPr>
        <p:spPr>
          <a:xfrm>
            <a:off x="685800" y="279962"/>
            <a:ext cx="7772400" cy="817561"/>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685800" y="1219201"/>
            <a:ext cx="7772400" cy="462756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611222" y="6293088"/>
            <a:ext cx="104568" cy="328295"/>
          </a:xfrm>
          <a:prstGeom prst="rect">
            <a:avLst/>
          </a:prstGeom>
        </p:spPr>
        <p:txBody>
          <a:bodyPr vert="horz" wrap="none"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900" smtClean="0"/>
              <a:pPr algn="ctr"/>
              <a:t>‹#›</a:t>
            </a:fld>
            <a:endParaRPr lang="en-US" sz="900" dirty="0"/>
          </a:p>
        </p:txBody>
      </p:sp>
      <p:sp>
        <p:nvSpPr>
          <p:cNvPr id="10" name="Oval 9"/>
          <p:cNvSpPr/>
          <p:nvPr/>
        </p:nvSpPr>
        <p:spPr>
          <a:xfrm>
            <a:off x="538556" y="6290644"/>
            <a:ext cx="249900" cy="333200"/>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grpSp>
        <p:nvGrpSpPr>
          <p:cNvPr id="5" name="Group 4">
            <a:extLst>
              <a:ext uri="{FF2B5EF4-FFF2-40B4-BE49-F238E27FC236}">
                <a16:creationId xmlns:a16="http://schemas.microsoft.com/office/drawing/2014/main" id="{9E3883CE-F290-AB42-862B-2AAA3B91725F}"/>
              </a:ext>
            </a:extLst>
          </p:cNvPr>
          <p:cNvGrpSpPr>
            <a:grpSpLocks noChangeAspect="1"/>
          </p:cNvGrpSpPr>
          <p:nvPr userDrawn="1"/>
        </p:nvGrpSpPr>
        <p:grpSpPr>
          <a:xfrm>
            <a:off x="6413085" y="6185031"/>
            <a:ext cx="2260256" cy="457200"/>
            <a:chOff x="8415457" y="6240334"/>
            <a:chExt cx="3571607" cy="541843"/>
          </a:xfrm>
        </p:grpSpPr>
        <p:pic>
          <p:nvPicPr>
            <p:cNvPr id="43" name="Picture 42">
              <a:extLst>
                <a:ext uri="{FF2B5EF4-FFF2-40B4-BE49-F238E27FC236}">
                  <a16:creationId xmlns:a16="http://schemas.microsoft.com/office/drawing/2014/main" id="{7E13EB3D-7ECB-0A40-B4E5-FCF0F1A56DA4}"/>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3131" t="7764" b="11849"/>
            <a:stretch/>
          </p:blipFill>
          <p:spPr>
            <a:xfrm>
              <a:off x="10408873" y="6240334"/>
              <a:ext cx="1578191" cy="498546"/>
            </a:xfrm>
            <a:prstGeom prst="rect">
              <a:avLst/>
            </a:prstGeom>
          </p:spPr>
        </p:pic>
        <p:pic>
          <p:nvPicPr>
            <p:cNvPr id="44" name="Picture 43">
              <a:extLst>
                <a:ext uri="{FF2B5EF4-FFF2-40B4-BE49-F238E27FC236}">
                  <a16:creationId xmlns:a16="http://schemas.microsoft.com/office/drawing/2014/main" id="{733E0134-F975-9042-93BF-5E965CFA1907}"/>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l="9054" t="11598" r="8125" b="14214"/>
            <a:stretch/>
          </p:blipFill>
          <p:spPr>
            <a:xfrm>
              <a:off x="8415457" y="6240334"/>
              <a:ext cx="1589058" cy="541843"/>
            </a:xfrm>
            <a:prstGeom prst="rect">
              <a:avLst/>
            </a:prstGeom>
          </p:spPr>
        </p:pic>
      </p:grpSp>
    </p:spTree>
    <p:extLst>
      <p:ext uri="{BB962C8B-B14F-4D97-AF65-F5344CB8AC3E}">
        <p14:creationId xmlns:p14="http://schemas.microsoft.com/office/powerpoint/2010/main" val="3847211587"/>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Lst>
  <p:hf hdr="0" dt="0"/>
  <p:txStyles>
    <p:titleStyle>
      <a:lvl1pPr algn="ctr" defTabSz="914378" rtl="0" eaLnBrk="1" latinLnBrk="0" hangingPunct="1">
        <a:lnSpc>
          <a:spcPct val="86000"/>
        </a:lnSpc>
        <a:spcBef>
          <a:spcPct val="0"/>
        </a:spcBef>
        <a:buNone/>
        <a:defRPr sz="2100" kern="800" spc="-40">
          <a:solidFill>
            <a:schemeClr val="tx1"/>
          </a:solidFill>
          <a:latin typeface="+mj-lt"/>
          <a:ea typeface="+mj-ea"/>
          <a:cs typeface="+mj-cs"/>
        </a:defRPr>
      </a:lvl1pPr>
    </p:titleStyle>
    <p:bodyStyle>
      <a:lvl1pPr marL="171446" indent="-171446" algn="l" defTabSz="914378" rtl="0" eaLnBrk="1" latinLnBrk="0" hangingPunct="1">
        <a:spcBef>
          <a:spcPct val="20000"/>
        </a:spcBef>
        <a:buClr>
          <a:schemeClr val="accent1"/>
        </a:buClr>
        <a:buFont typeface="Arial" panose="020B0604020202020204" pitchFamily="34" charset="0"/>
        <a:buChar char="•"/>
        <a:defRPr sz="1500" kern="800" spc="-10">
          <a:solidFill>
            <a:schemeClr val="tx1"/>
          </a:solidFill>
          <a:latin typeface="+mn-lt"/>
          <a:ea typeface="+mn-ea"/>
          <a:cs typeface="+mn-cs"/>
        </a:defRPr>
      </a:lvl1pPr>
      <a:lvl2pPr marL="344480" indent="-173034"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2pPr>
      <a:lvl3pPr marL="515925" indent="-171446"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3pPr>
      <a:lvl4pPr marL="687371" indent="-171446"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4pPr>
      <a:lvl5pPr marL="858817" indent="-171446" algn="l" defTabSz="914378" rtl="0" eaLnBrk="1" latinLnBrk="0" hangingPunct="1">
        <a:spcBef>
          <a:spcPct val="20000"/>
        </a:spcBef>
        <a:buClr>
          <a:schemeClr val="accent1"/>
        </a:buClr>
        <a:buFont typeface="Arial" panose="020B0604020202020204" pitchFamily="34" charset="0"/>
        <a:buChar char="»"/>
        <a:defRPr sz="1200" kern="8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57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62B300-130F-3943-AF74-A62FA8C8C38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89A456-42F7-2349-886C-A056BB5D3DA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EF2A3-BFF6-7448-B723-96B2967F202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66AF0F1C-183D-DF4A-9156-9F626C1B15D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READY: GLOBAL READINESS FOR MAJOR DISEASE OUTBREAK RESPONSE</a:t>
            </a:r>
          </a:p>
        </p:txBody>
      </p:sp>
      <p:sp>
        <p:nvSpPr>
          <p:cNvPr id="6" name="Slide Number Placeholder 5">
            <a:extLst>
              <a:ext uri="{FF2B5EF4-FFF2-40B4-BE49-F238E27FC236}">
                <a16:creationId xmlns:a16="http://schemas.microsoft.com/office/drawing/2014/main" id="{D631EC03-230D-3F49-8332-3A7F6A3EB21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CB42B99-4B91-F04D-9986-C214C78C95AF}" type="slidenum">
              <a:rPr lang="en-US" smtClean="0"/>
              <a:t>‹#›</a:t>
            </a:fld>
            <a:endParaRPr lang="en-US"/>
          </a:p>
        </p:txBody>
      </p:sp>
    </p:spTree>
    <p:extLst>
      <p:ext uri="{BB962C8B-B14F-4D97-AF65-F5344CB8AC3E}">
        <p14:creationId xmlns:p14="http://schemas.microsoft.com/office/powerpoint/2010/main" val="1971215348"/>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 id="2147484191" r:id="rId12"/>
    <p:sldLayoutId id="2147484192" r:id="rId13"/>
    <p:sldLayoutId id="2147484193" r:id="rId14"/>
    <p:sldLayoutId id="2147484194" r:id="rId15"/>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7E7E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6104" y="457200"/>
            <a:ext cx="7772400" cy="914400"/>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p:cNvSpPr>
            <a:spLocks noGrp="1"/>
          </p:cNvSpPr>
          <p:nvPr>
            <p:ph type="body" idx="1"/>
          </p:nvPr>
        </p:nvSpPr>
        <p:spPr>
          <a:xfrm>
            <a:off x="685800" y="1600200"/>
            <a:ext cx="7772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
        <p:nvSpPr>
          <p:cNvPr id="4" name="Date Placeholder 3"/>
          <p:cNvSpPr>
            <a:spLocks noGrp="1"/>
          </p:cNvSpPr>
          <p:nvPr>
            <p:ph type="dt" sz="half" idx="2"/>
          </p:nvPr>
        </p:nvSpPr>
        <p:spPr>
          <a:xfrm>
            <a:off x="152400" y="6550246"/>
            <a:ext cx="2133600" cy="144335"/>
          </a:xfrm>
          <a:prstGeom prst="rect">
            <a:avLst/>
          </a:prstGeom>
        </p:spPr>
        <p:txBody>
          <a:bodyPr vert="horz" lIns="91440" tIns="45720" rIns="91440" bIns="45720" rtlCol="0" anchor="ctr">
            <a:spAutoFit/>
          </a:bodyPr>
          <a:lstStyle>
            <a:lvl1pPr algn="l">
              <a:defRPr sz="338" b="0" i="0">
                <a:solidFill>
                  <a:srgbClr val="635C5B"/>
                </a:solidFill>
                <a:latin typeface="Gill Sans MT"/>
                <a:cs typeface="Gill Sans MT"/>
              </a:defRPr>
            </a:lvl1pPr>
          </a:lstStyle>
          <a:p>
            <a:endParaRPr lang="en-US"/>
          </a:p>
        </p:txBody>
      </p:sp>
      <p:sp>
        <p:nvSpPr>
          <p:cNvPr id="5" name="Footer Placeholder 4"/>
          <p:cNvSpPr>
            <a:spLocks noGrp="1"/>
          </p:cNvSpPr>
          <p:nvPr>
            <p:ph type="ftr" sz="quarter" idx="3"/>
          </p:nvPr>
        </p:nvSpPr>
        <p:spPr>
          <a:xfrm>
            <a:off x="3124200" y="6550246"/>
            <a:ext cx="2895600" cy="144335"/>
          </a:xfrm>
          <a:prstGeom prst="rect">
            <a:avLst/>
          </a:prstGeom>
        </p:spPr>
        <p:txBody>
          <a:bodyPr vert="horz" lIns="91440" tIns="45720" rIns="91440" bIns="45720" rtlCol="0" anchor="ctr">
            <a:spAutoFit/>
          </a:bodyPr>
          <a:lstStyle>
            <a:lvl1pPr algn="ctr">
              <a:defRPr sz="338" b="0" i="0">
                <a:solidFill>
                  <a:srgbClr val="635C5B"/>
                </a:solidFill>
                <a:latin typeface="Gill Sans MT"/>
                <a:cs typeface="Gill Sans MT"/>
              </a:defRPr>
            </a:lvl1pPr>
          </a:lstStyle>
          <a:p>
            <a:r>
              <a:rPr lang="en-US"/>
              <a:t>READY: GLOBAL READINESS FOR MAJOR DISEASE OUTBREAK RESPONSE</a:t>
            </a:r>
          </a:p>
        </p:txBody>
      </p:sp>
      <p:sp>
        <p:nvSpPr>
          <p:cNvPr id="6" name="Slide Number Placeholder 5"/>
          <p:cNvSpPr>
            <a:spLocks noGrp="1"/>
          </p:cNvSpPr>
          <p:nvPr>
            <p:ph type="sldNum" sz="quarter" idx="4"/>
          </p:nvPr>
        </p:nvSpPr>
        <p:spPr>
          <a:xfrm>
            <a:off x="6858000" y="6550246"/>
            <a:ext cx="2133600" cy="144335"/>
          </a:xfrm>
          <a:prstGeom prst="rect">
            <a:avLst/>
          </a:prstGeom>
        </p:spPr>
        <p:txBody>
          <a:bodyPr vert="horz" lIns="91440" tIns="45720" rIns="91440" bIns="45720" rtlCol="0" anchor="ctr">
            <a:spAutoFit/>
          </a:bodyPr>
          <a:lstStyle>
            <a:lvl1pPr algn="r">
              <a:defRPr sz="338" b="0" i="0">
                <a:solidFill>
                  <a:srgbClr val="635C5B"/>
                </a:solidFill>
                <a:latin typeface="Gill Sans MT"/>
                <a:cs typeface="Gill Sans MT"/>
              </a:defRPr>
            </a:lvl1pPr>
          </a:lstStyle>
          <a:p>
            <a:fld id="{42782948-4DBE-204D-AB9E-B65E067054AE}" type="slidenum">
              <a:rPr lang="en-US" smtClean="0"/>
              <a:pPr/>
              <a:t>‹#›</a:t>
            </a:fld>
            <a:endParaRPr lang="en-US"/>
          </a:p>
        </p:txBody>
      </p:sp>
      <p:sp>
        <p:nvSpPr>
          <p:cNvPr id="7" name="Frame 6"/>
          <p:cNvSpPr/>
          <p:nvPr/>
        </p:nvSpPr>
        <p:spPr>
          <a:xfrm>
            <a:off x="0" y="0"/>
            <a:ext cx="9144000" cy="6858000"/>
          </a:xfrm>
          <a:prstGeom prst="frame">
            <a:avLst>
              <a:gd name="adj1" fmla="val 222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b="0" i="0">
              <a:solidFill>
                <a:srgbClr val="FFFFFF"/>
              </a:solidFill>
              <a:latin typeface="Gill Sans MT"/>
              <a:cs typeface="Gill Sans MT"/>
            </a:endParaRPr>
          </a:p>
        </p:txBody>
      </p:sp>
    </p:spTree>
    <p:extLst>
      <p:ext uri="{BB962C8B-B14F-4D97-AF65-F5344CB8AC3E}">
        <p14:creationId xmlns:p14="http://schemas.microsoft.com/office/powerpoint/2010/main" val="655827281"/>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 id="2147484207" r:id="rId12"/>
    <p:sldLayoutId id="2147484208" r:id="rId13"/>
    <p:sldLayoutId id="2147484209" r:id="rId14"/>
    <p:sldLayoutId id="2147484210" r:id="rId15"/>
    <p:sldLayoutId id="2147484211" r:id="rId16"/>
    <p:sldLayoutId id="2147484212" r:id="rId17"/>
    <p:sldLayoutId id="2147484213" r:id="rId18"/>
    <p:sldLayoutId id="2147484214" r:id="rId19"/>
    <p:sldLayoutId id="2147484215" r:id="rId20"/>
    <p:sldLayoutId id="2147484216" r:id="rId21"/>
    <p:sldLayoutId id="2147484217" r:id="rId22"/>
    <p:sldLayoutId id="2147484218" r:id="rId23"/>
    <p:sldLayoutId id="2147484219" r:id="rId24"/>
    <p:sldLayoutId id="2147484220" r:id="rId25"/>
    <p:sldLayoutId id="2147484221" r:id="rId26"/>
    <p:sldLayoutId id="2147484222" r:id="rId27"/>
    <p:sldLayoutId id="2147484223" r:id="rId28"/>
    <p:sldLayoutId id="2147484224" r:id="rId29"/>
    <p:sldLayoutId id="2147484225" r:id="rId30"/>
    <p:sldLayoutId id="2147484226" r:id="rId31"/>
    <p:sldLayoutId id="2147484227" r:id="rId32"/>
    <p:sldLayoutId id="2147484228" r:id="rId33"/>
    <p:sldLayoutId id="2147484229" r:id="rId34"/>
  </p:sldLayoutIdLst>
  <p:hf hdr="0" dt="0"/>
  <p:txStyles>
    <p:titleStyle>
      <a:lvl1pPr algn="l" defTabSz="257175" rtl="0" eaLnBrk="1" latinLnBrk="0" hangingPunct="1">
        <a:spcBef>
          <a:spcPct val="0"/>
        </a:spcBef>
        <a:buNone/>
        <a:defRPr sz="1575" b="0" i="0" kern="1200">
          <a:solidFill>
            <a:srgbClr val="BA0C2F"/>
          </a:solidFill>
          <a:latin typeface="Gill Sans MT"/>
          <a:ea typeface="+mj-ea"/>
          <a:cs typeface="Gill Sans MT"/>
        </a:defRPr>
      </a:lvl1pPr>
    </p:titleStyle>
    <p:bodyStyle>
      <a:lvl1pPr marL="129481" indent="-129481" algn="l" defTabSz="257175" rtl="0" eaLnBrk="1" latinLnBrk="0" hangingPunct="1">
        <a:spcBef>
          <a:spcPts val="0"/>
        </a:spcBef>
        <a:spcAft>
          <a:spcPts val="675"/>
        </a:spcAft>
        <a:buFont typeface="Arial"/>
        <a:buChar char="•"/>
        <a:defRPr sz="1125" b="0" i="0" kern="1200">
          <a:solidFill>
            <a:srgbClr val="635C5B"/>
          </a:solidFill>
          <a:latin typeface="Gill Sans MT"/>
          <a:ea typeface="+mn-ea"/>
          <a:cs typeface="Gill Sans MT"/>
        </a:defRPr>
      </a:lvl1pPr>
      <a:lvl2pPr marL="384870" indent="-129481" algn="l" defTabSz="257175" rtl="0" eaLnBrk="1" latinLnBrk="0" hangingPunct="1">
        <a:spcBef>
          <a:spcPts val="0"/>
        </a:spcBef>
        <a:spcAft>
          <a:spcPts val="675"/>
        </a:spcAft>
        <a:buFont typeface="Arial"/>
        <a:buChar char="–"/>
        <a:defRPr sz="1125" b="0" i="0" kern="1200">
          <a:solidFill>
            <a:srgbClr val="635C5B"/>
          </a:solidFill>
          <a:latin typeface="Gill Sans MT"/>
          <a:ea typeface="+mn-ea"/>
          <a:cs typeface="Gill Sans MT"/>
        </a:defRPr>
      </a:lvl2pPr>
      <a:lvl3pPr marL="514350" indent="-129481" algn="l" defTabSz="257175" rtl="0" eaLnBrk="1" latinLnBrk="0" hangingPunct="1">
        <a:spcBef>
          <a:spcPct val="20000"/>
        </a:spcBef>
        <a:buFont typeface="Arial"/>
        <a:buChar char="•"/>
        <a:defRPr sz="1013" b="0" i="0" kern="1200">
          <a:solidFill>
            <a:srgbClr val="6C6463"/>
          </a:solidFill>
          <a:latin typeface="Gill Sans MT"/>
          <a:ea typeface="+mn-ea"/>
          <a:cs typeface="Gill Sans MT"/>
        </a:defRPr>
      </a:lvl3pPr>
      <a:lvl4pPr marL="644723" indent="-130373" algn="l" defTabSz="257175" rtl="0" eaLnBrk="1" latinLnBrk="0" hangingPunct="1">
        <a:spcBef>
          <a:spcPct val="20000"/>
        </a:spcBef>
        <a:buFont typeface="Arial"/>
        <a:buChar char="–"/>
        <a:defRPr sz="900" b="0" i="0" kern="1200">
          <a:solidFill>
            <a:srgbClr val="6C6463"/>
          </a:solidFill>
          <a:latin typeface="Gill Sans MT"/>
          <a:ea typeface="+mn-ea"/>
          <a:cs typeface="Gill Sans MT"/>
        </a:defRPr>
      </a:lvl4pPr>
      <a:lvl5pPr marL="706339" indent="-129481" algn="l" defTabSz="257175" rtl="0" eaLnBrk="1" latinLnBrk="0" hangingPunct="1">
        <a:spcBef>
          <a:spcPct val="20000"/>
        </a:spcBef>
        <a:buFont typeface="Arial"/>
        <a:buChar char="»"/>
        <a:defRPr sz="788" b="0" i="0" kern="1200">
          <a:solidFill>
            <a:srgbClr val="6C6463"/>
          </a:solidFill>
          <a:latin typeface="Gill Sans MT"/>
          <a:ea typeface="+mn-ea"/>
          <a:cs typeface="Gill Sans MT"/>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4BAE51B-6D78-4C9D-BC24-131F672026FE}"/>
              </a:ext>
            </a:extLst>
          </p:cNvPr>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8" name="Text Placeholder 2">
            <a:extLst>
              <a:ext uri="{FF2B5EF4-FFF2-40B4-BE49-F238E27FC236}">
                <a16:creationId xmlns:a16="http://schemas.microsoft.com/office/drawing/2014/main" id="{CD20BE41-7C17-4A2D-8482-4BE0EEC08489}"/>
              </a:ext>
            </a:extLst>
          </p:cNvPr>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92149344"/>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rtl="0" eaLnBrk="1" fontAlgn="base" hangingPunct="1">
        <a:spcBef>
          <a:spcPct val="0"/>
        </a:spcBef>
        <a:spcAft>
          <a:spcPct val="0"/>
        </a:spcAft>
        <a:defRPr sz="2600" b="1" i="1" kern="1200" baseline="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600" b="1" i="1">
          <a:solidFill>
            <a:schemeClr val="tx1"/>
          </a:solidFill>
          <a:latin typeface="Arial" pitchFamily="34" charset="0"/>
          <a:cs typeface="Arial" pitchFamily="34" charset="0"/>
        </a:defRPr>
      </a:lvl2pPr>
      <a:lvl3pPr algn="l" rtl="0" eaLnBrk="1" fontAlgn="base" hangingPunct="1">
        <a:spcBef>
          <a:spcPct val="0"/>
        </a:spcBef>
        <a:spcAft>
          <a:spcPct val="0"/>
        </a:spcAft>
        <a:defRPr sz="2600" b="1" i="1">
          <a:solidFill>
            <a:schemeClr val="tx1"/>
          </a:solidFill>
          <a:latin typeface="Arial" pitchFamily="34" charset="0"/>
          <a:cs typeface="Arial" pitchFamily="34" charset="0"/>
        </a:defRPr>
      </a:lvl3pPr>
      <a:lvl4pPr algn="l" rtl="0" eaLnBrk="1" fontAlgn="base" hangingPunct="1">
        <a:spcBef>
          <a:spcPct val="0"/>
        </a:spcBef>
        <a:spcAft>
          <a:spcPct val="0"/>
        </a:spcAft>
        <a:defRPr sz="2600" b="1" i="1">
          <a:solidFill>
            <a:schemeClr val="tx1"/>
          </a:solidFill>
          <a:latin typeface="Arial" pitchFamily="34" charset="0"/>
          <a:cs typeface="Arial" pitchFamily="34" charset="0"/>
        </a:defRPr>
      </a:lvl4pPr>
      <a:lvl5pPr algn="l" rtl="0" eaLnBrk="1" fontAlgn="base" hangingPunct="1">
        <a:spcBef>
          <a:spcPct val="0"/>
        </a:spcBef>
        <a:spcAft>
          <a:spcPct val="0"/>
        </a:spcAft>
        <a:defRPr sz="2600" b="1" i="1">
          <a:solidFill>
            <a:schemeClr val="tx1"/>
          </a:solidFill>
          <a:latin typeface="Arial" pitchFamily="34" charset="0"/>
          <a:cs typeface="Arial" pitchFamily="34" charset="0"/>
        </a:defRPr>
      </a:lvl5pPr>
      <a:lvl6pPr marL="457200" algn="l" rtl="0" eaLnBrk="1" fontAlgn="base" hangingPunct="1">
        <a:spcBef>
          <a:spcPct val="0"/>
        </a:spcBef>
        <a:spcAft>
          <a:spcPct val="0"/>
        </a:spcAft>
        <a:defRPr sz="2600" b="1" i="1">
          <a:solidFill>
            <a:schemeClr val="tx1"/>
          </a:solidFill>
          <a:latin typeface="Arial" pitchFamily="34" charset="0"/>
          <a:cs typeface="Arial" pitchFamily="34" charset="0"/>
        </a:defRPr>
      </a:lvl6pPr>
      <a:lvl7pPr marL="914400" algn="l" rtl="0" eaLnBrk="1" fontAlgn="base" hangingPunct="1">
        <a:spcBef>
          <a:spcPct val="0"/>
        </a:spcBef>
        <a:spcAft>
          <a:spcPct val="0"/>
        </a:spcAft>
        <a:defRPr sz="2600" b="1" i="1">
          <a:solidFill>
            <a:schemeClr val="tx1"/>
          </a:solidFill>
          <a:latin typeface="Arial" pitchFamily="34" charset="0"/>
          <a:cs typeface="Arial" pitchFamily="34" charset="0"/>
        </a:defRPr>
      </a:lvl7pPr>
      <a:lvl8pPr marL="1371600" algn="l" rtl="0" eaLnBrk="1" fontAlgn="base" hangingPunct="1">
        <a:spcBef>
          <a:spcPct val="0"/>
        </a:spcBef>
        <a:spcAft>
          <a:spcPct val="0"/>
        </a:spcAft>
        <a:defRPr sz="2600" b="1" i="1">
          <a:solidFill>
            <a:schemeClr val="tx1"/>
          </a:solidFill>
          <a:latin typeface="Arial" pitchFamily="34" charset="0"/>
          <a:cs typeface="Arial" pitchFamily="34" charset="0"/>
        </a:defRPr>
      </a:lvl8pPr>
      <a:lvl9pPr marL="1828800" algn="l" rtl="0" eaLnBrk="1" fontAlgn="base" hangingPunct="1">
        <a:spcBef>
          <a:spcPct val="0"/>
        </a:spcBef>
        <a:spcAft>
          <a:spcPct val="0"/>
        </a:spcAft>
        <a:defRPr sz="2600" b="1" i="1">
          <a:solidFill>
            <a:schemeClr val="tx1"/>
          </a:solidFill>
          <a:latin typeface="Arial" pitchFamily="34" charset="0"/>
          <a:cs typeface="Arial" pitchFamily="34" charset="0"/>
        </a:defRPr>
      </a:lvl9pPr>
    </p:titleStyle>
    <p:bodyStyle>
      <a:lvl1pPr marL="0" indent="0" algn="l" rtl="0" eaLnBrk="1" fontAlgn="base" hangingPunct="1">
        <a:spcBef>
          <a:spcPct val="20000"/>
        </a:spcBef>
        <a:spcAft>
          <a:spcPct val="0"/>
        </a:spcAft>
        <a:buClr>
          <a:srgbClr val="CF1C21"/>
        </a:buClr>
        <a:buSzPct val="80000"/>
        <a:buFont typeface="Wingdings" pitchFamily="2" charset="2"/>
        <a:buNone/>
        <a:defRPr sz="2200" kern="1200">
          <a:solidFill>
            <a:schemeClr val="tx1"/>
          </a:solidFill>
          <a:latin typeface="Arial" pitchFamily="34" charset="0"/>
          <a:ea typeface="+mn-ea"/>
          <a:cs typeface="Arial" pitchFamily="34" charset="0"/>
        </a:defRPr>
      </a:lvl1pPr>
      <a:lvl2pPr marL="450850" indent="-177800" algn="l" rtl="0" eaLnBrk="1" fontAlgn="base" hangingPunct="1">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2pPr>
      <a:lvl3pPr marL="627063" indent="-176213" algn="l" rtl="0" eaLnBrk="1" fontAlgn="base" hangingPunct="1">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3pPr>
      <a:lvl4pPr marL="627063" indent="-176213" algn="l" rtl="0" eaLnBrk="1" fontAlgn="base" hangingPunct="1">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4pPr>
      <a:lvl5pPr marL="627063" indent="-176213" algn="l" rtl="0" eaLnBrk="1" fontAlgn="base" hangingPunct="1">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7E7E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6104" y="457200"/>
            <a:ext cx="7772400" cy="9144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685800" y="1600200"/>
            <a:ext cx="7772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152400" y="6530079"/>
            <a:ext cx="2133600" cy="184666"/>
          </a:xfrm>
          <a:prstGeom prst="rect">
            <a:avLst/>
          </a:prstGeom>
        </p:spPr>
        <p:txBody>
          <a:bodyPr vert="horz" lIns="91440" tIns="45720" rIns="91440" bIns="45720" rtlCol="0" anchor="ctr">
            <a:spAutoFit/>
          </a:bodyPr>
          <a:lstStyle>
            <a:lvl1pPr algn="l">
              <a:defRPr sz="600" b="0" i="0">
                <a:solidFill>
                  <a:srgbClr val="635C5B"/>
                </a:solidFill>
                <a:latin typeface="Gill Sans MT"/>
                <a:cs typeface="Gill Sans MT"/>
              </a:defRPr>
            </a:lvl1pPr>
          </a:lstStyle>
          <a:p>
            <a:endParaRPr lang="en-US"/>
          </a:p>
        </p:txBody>
      </p:sp>
      <p:sp>
        <p:nvSpPr>
          <p:cNvPr id="5" name="Footer Placeholder 4"/>
          <p:cNvSpPr>
            <a:spLocks noGrp="1"/>
          </p:cNvSpPr>
          <p:nvPr>
            <p:ph type="ftr" sz="quarter" idx="3"/>
          </p:nvPr>
        </p:nvSpPr>
        <p:spPr>
          <a:xfrm>
            <a:off x="3124200" y="6530079"/>
            <a:ext cx="2895600" cy="184666"/>
          </a:xfrm>
          <a:prstGeom prst="rect">
            <a:avLst/>
          </a:prstGeom>
        </p:spPr>
        <p:txBody>
          <a:bodyPr vert="horz" lIns="91440" tIns="45720" rIns="91440" bIns="45720" rtlCol="0" anchor="ctr">
            <a:spAutoFit/>
          </a:bodyPr>
          <a:lstStyle>
            <a:lvl1pPr algn="ctr">
              <a:defRPr sz="600" b="0" i="0">
                <a:solidFill>
                  <a:srgbClr val="635C5B"/>
                </a:solidFill>
                <a:latin typeface="Gill Sans MT"/>
                <a:cs typeface="Gill Sans MT"/>
              </a:defRPr>
            </a:lvl1pPr>
          </a:lstStyle>
          <a:p>
            <a:r>
              <a:rPr lang="en-US"/>
              <a:t>READY: GLOBAL READINESS FOR MAJOR DISEASE OUTBREAK RESPONSE</a:t>
            </a:r>
          </a:p>
        </p:txBody>
      </p:sp>
      <p:sp>
        <p:nvSpPr>
          <p:cNvPr id="6" name="Slide Number Placeholder 5"/>
          <p:cNvSpPr>
            <a:spLocks noGrp="1"/>
          </p:cNvSpPr>
          <p:nvPr>
            <p:ph type="sldNum" sz="quarter" idx="4"/>
          </p:nvPr>
        </p:nvSpPr>
        <p:spPr>
          <a:xfrm>
            <a:off x="6858000" y="6530079"/>
            <a:ext cx="2133600" cy="184666"/>
          </a:xfrm>
          <a:prstGeom prst="rect">
            <a:avLst/>
          </a:prstGeom>
        </p:spPr>
        <p:txBody>
          <a:bodyPr vert="horz" lIns="91440" tIns="45720" rIns="91440" bIns="45720" rtlCol="0" anchor="ctr">
            <a:spAutoFit/>
          </a:bodyPr>
          <a:lstStyle>
            <a:lvl1pPr algn="r">
              <a:defRPr sz="600" b="0" i="0">
                <a:solidFill>
                  <a:srgbClr val="635C5B"/>
                </a:solidFill>
                <a:latin typeface="Gill Sans MT"/>
                <a:cs typeface="Gill Sans MT"/>
              </a:defRPr>
            </a:lvl1pPr>
          </a:lstStyle>
          <a:p>
            <a:fld id="{42782948-4DBE-204D-AB9E-B65E067054AE}" type="slidenum">
              <a:rPr lang="en-US" smtClean="0"/>
              <a:pPr/>
              <a:t>‹#›</a:t>
            </a:fld>
            <a:endParaRPr lang="en-US"/>
          </a:p>
        </p:txBody>
      </p:sp>
      <p:sp>
        <p:nvSpPr>
          <p:cNvPr id="7" name="Frame 6"/>
          <p:cNvSpPr/>
          <p:nvPr/>
        </p:nvSpPr>
        <p:spPr>
          <a:xfrm>
            <a:off x="0" y="0"/>
            <a:ext cx="9144000" cy="6858000"/>
          </a:xfrm>
          <a:prstGeom prst="frame">
            <a:avLst>
              <a:gd name="adj1" fmla="val 222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dirty="0">
              <a:solidFill>
                <a:srgbClr val="FFFFFF"/>
              </a:solidFill>
              <a:latin typeface="Gill Sans MT"/>
              <a:cs typeface="Gill Sans MT"/>
            </a:endParaRPr>
          </a:p>
        </p:txBody>
      </p:sp>
    </p:spTree>
    <p:extLst>
      <p:ext uri="{BB962C8B-B14F-4D97-AF65-F5344CB8AC3E}">
        <p14:creationId xmlns:p14="http://schemas.microsoft.com/office/powerpoint/2010/main" val="1177938238"/>
      </p:ext>
    </p:extLst>
  </p:cSld>
  <p:clrMap bg1="lt1" tx1="dk1" bg2="lt2" tx2="dk2" accent1="accent1" accent2="accent2" accent3="accent3" accent4="accent4" accent5="accent5" accent6="accent6" hlink="hlink" folHlink="folHlink"/>
  <p:sldLayoutIdLst>
    <p:sldLayoutId id="2147484269" r:id="rId1"/>
    <p:sldLayoutId id="2147484270" r:id="rId2"/>
    <p:sldLayoutId id="2147484271" r:id="rId3"/>
    <p:sldLayoutId id="2147484272" r:id="rId4"/>
    <p:sldLayoutId id="2147484273" r:id="rId5"/>
    <p:sldLayoutId id="2147484274" r:id="rId6"/>
    <p:sldLayoutId id="2147484275" r:id="rId7"/>
    <p:sldLayoutId id="2147484276" r:id="rId8"/>
    <p:sldLayoutId id="2147484277" r:id="rId9"/>
    <p:sldLayoutId id="2147484278" r:id="rId10"/>
    <p:sldLayoutId id="2147484279" r:id="rId11"/>
    <p:sldLayoutId id="2147484280" r:id="rId12"/>
    <p:sldLayoutId id="2147484281" r:id="rId13"/>
    <p:sldLayoutId id="2147484282" r:id="rId14"/>
    <p:sldLayoutId id="2147484283" r:id="rId15"/>
    <p:sldLayoutId id="2147484284" r:id="rId16"/>
    <p:sldLayoutId id="2147484285" r:id="rId17"/>
    <p:sldLayoutId id="2147484286" r:id="rId18"/>
    <p:sldLayoutId id="2147484287" r:id="rId19"/>
    <p:sldLayoutId id="2147484288" r:id="rId20"/>
    <p:sldLayoutId id="2147484289" r:id="rId21"/>
    <p:sldLayoutId id="2147484290" r:id="rId22"/>
    <p:sldLayoutId id="2147484291" r:id="rId23"/>
    <p:sldLayoutId id="2147484292" r:id="rId24"/>
    <p:sldLayoutId id="2147484293" r:id="rId25"/>
    <p:sldLayoutId id="2147484294" r:id="rId26"/>
    <p:sldLayoutId id="2147484295" r:id="rId27"/>
    <p:sldLayoutId id="2147484296" r:id="rId28"/>
    <p:sldLayoutId id="2147484297" r:id="rId29"/>
    <p:sldLayoutId id="2147484298" r:id="rId30"/>
  </p:sldLayoutIdLst>
  <p:hf hdr="0" dt="0"/>
  <p:txStyles>
    <p:titleStyle>
      <a:lvl1pPr algn="l" defTabSz="457200" rtl="0" eaLnBrk="1" latinLnBrk="0" hangingPunct="1">
        <a:spcBef>
          <a:spcPct val="0"/>
        </a:spcBef>
        <a:buNone/>
        <a:defRPr sz="2800" b="0" i="0" kern="1200">
          <a:solidFill>
            <a:srgbClr val="BA0C2F"/>
          </a:solidFill>
          <a:latin typeface="Gill Sans MT"/>
          <a:ea typeface="+mj-ea"/>
          <a:cs typeface="Gill Sans MT"/>
        </a:defRPr>
      </a:lvl1pPr>
    </p:titleStyle>
    <p:bodyStyle>
      <a:lvl1pPr marL="230188" indent="-230188" algn="l" defTabSz="457200" rtl="0" eaLnBrk="1" latinLnBrk="0" hangingPunct="1">
        <a:spcBef>
          <a:spcPts val="0"/>
        </a:spcBef>
        <a:spcAft>
          <a:spcPts val="1200"/>
        </a:spcAft>
        <a:buFont typeface="Arial"/>
        <a:buChar char="•"/>
        <a:defRPr sz="2000" b="0" i="0" kern="1200">
          <a:solidFill>
            <a:srgbClr val="635C5B"/>
          </a:solidFill>
          <a:latin typeface="Gill Sans MT"/>
          <a:ea typeface="+mn-ea"/>
          <a:cs typeface="Gill Sans MT"/>
        </a:defRPr>
      </a:lvl1pPr>
      <a:lvl2pPr marL="684213" indent="-230188" algn="l" defTabSz="457200" rtl="0" eaLnBrk="1" latinLnBrk="0" hangingPunct="1">
        <a:spcBef>
          <a:spcPts val="0"/>
        </a:spcBef>
        <a:spcAft>
          <a:spcPts val="1200"/>
        </a:spcAft>
        <a:buFont typeface="Arial"/>
        <a:buChar char="–"/>
        <a:defRPr sz="2000" b="0" i="0" kern="1200">
          <a:solidFill>
            <a:srgbClr val="635C5B"/>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27.xml"/></Relationships>
</file>

<file path=ppt/slides/_rels/slide16.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26.jpeg"/><Relationship Id="rId7" Type="http://schemas.openxmlformats.org/officeDocument/2006/relationships/image" Target="../media/image29.tiff"/><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28.tiff"/><Relationship Id="rId5" Type="http://schemas.microsoft.com/office/2007/relationships/hdphoto" Target="../media/hdphoto1.wdp"/><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9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02.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78.xml"/></Relationships>
</file>

<file path=ppt/slides/_rels/slide24.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39.jpg"/><Relationship Id="rId1" Type="http://schemas.openxmlformats.org/officeDocument/2006/relationships/slideLayout" Target="../slideLayouts/slideLayout89.xml"/></Relationships>
</file>

<file path=ppt/slides/_rels/slide25.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20.xml"/><Relationship Id="rId1" Type="http://schemas.openxmlformats.org/officeDocument/2006/relationships/slideLayout" Target="../slideLayouts/slideLayout10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png"/><Relationship Id="rId3" Type="http://schemas.openxmlformats.org/officeDocument/2006/relationships/image" Target="../media/image41.png"/><Relationship Id="rId7" Type="http://schemas.openxmlformats.org/officeDocument/2006/relationships/hyperlink" Target="https://www.google.com/url?sa=i&amp;url=https%3A%2F%2Fwww.shutterstock.com%2Fsearch%2Fsocial%2Bdistancing&amp;psig=AOvVaw2K3IiNdxG_EjYmvAIZpxlp&amp;ust=1587256889135000&amp;source=images&amp;cd=vfe&amp;ved=0CAIQjRxqFwoTCPjjuuze8OgCFQAAAAAdAAAAABAD" TargetMode="External"/><Relationship Id="rId12"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44.jpg"/><Relationship Id="rId11" Type="http://schemas.openxmlformats.org/officeDocument/2006/relationships/image" Target="../media/image48.pn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 Id="rId14" Type="http://schemas.openxmlformats.org/officeDocument/2006/relationships/image" Target="../media/image5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31.xml"/><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34.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6.xml"/><Relationship Id="rId1" Type="http://schemas.openxmlformats.org/officeDocument/2006/relationships/slideLayout" Target="../slideLayouts/slideLayout34.xml"/><Relationship Id="rId4" Type="http://schemas.openxmlformats.org/officeDocument/2006/relationships/comments" Target="../comments/comment4.xml"/></Relationships>
</file>

<file path=ppt/slides/_rels/slide32.xml.rels><?xml version="1.0" encoding="UTF-8" standalone="yes"?>
<Relationships xmlns="http://schemas.openxmlformats.org/package/2006/relationships"><Relationship Id="rId8" Type="http://schemas.openxmlformats.org/officeDocument/2006/relationships/comments" Target="../comments/comment5.xml"/><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3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hyperlink" Target="https://reliefweb.int/report/yemen/yemen-community-engagement-policy-brief-august-2016"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comments" Target="../comments/comment6.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1.xml"/><Relationship Id="rId5" Type="http://schemas.openxmlformats.org/officeDocument/2006/relationships/comments" Target="../comments/comment7.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8" Type="http://schemas.openxmlformats.org/officeDocument/2006/relationships/image" Target="../media/image71.tiff"/><Relationship Id="rId13" Type="http://schemas.microsoft.com/office/2007/relationships/hdphoto" Target="../media/hdphoto3.wdp"/><Relationship Id="rId3" Type="http://schemas.openxmlformats.org/officeDocument/2006/relationships/image" Target="../media/image66.tiff"/><Relationship Id="rId7" Type="http://schemas.openxmlformats.org/officeDocument/2006/relationships/image" Target="../media/image70.tiff"/><Relationship Id="rId12"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image" Target="../media/image69.tiff"/><Relationship Id="rId11" Type="http://schemas.openxmlformats.org/officeDocument/2006/relationships/image" Target="../media/image74.tiff"/><Relationship Id="rId5" Type="http://schemas.openxmlformats.org/officeDocument/2006/relationships/image" Target="../media/image68.tiff"/><Relationship Id="rId10" Type="http://schemas.openxmlformats.org/officeDocument/2006/relationships/image" Target="../media/image73.tiff"/><Relationship Id="rId4" Type="http://schemas.openxmlformats.org/officeDocument/2006/relationships/image" Target="../media/image67.tiff"/><Relationship Id="rId9" Type="http://schemas.openxmlformats.org/officeDocument/2006/relationships/image" Target="../media/image72.tiff"/><Relationship Id="rId14" Type="http://schemas.openxmlformats.org/officeDocument/2006/relationships/image" Target="../media/image76.tif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40.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image" Target="../media/image77.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www.ready-initiative.org/covid-19-risk-communication-and-community-engagement-toolkit-for-humanitarian-actors/"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4.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hyperlink" Target="https://www.who.int/foodsafety/risk-analysis/riskcommunication/en/" TargetMode="External"/><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1879042"/>
            <a:ext cx="4038600" cy="1854758"/>
          </a:xfrm>
          <a:noFill/>
        </p:spPr>
        <p:txBody>
          <a:bodyPr>
            <a:normAutofit fontScale="90000"/>
          </a:bodyPr>
          <a:lstStyle/>
          <a:p>
            <a:r>
              <a:rPr lang="en-US" b="1" dirty="0">
                <a:ln>
                  <a:solidFill>
                    <a:schemeClr val="bg1"/>
                  </a:solidFill>
                </a:ln>
              </a:rPr>
              <a:t>READY</a:t>
            </a:r>
            <a:r>
              <a:rPr lang="en-US" dirty="0"/>
              <a:t>: GLOBAL READINESS FOR MAJOR DISEASE OUTBREAK RESPONSE</a:t>
            </a:r>
          </a:p>
        </p:txBody>
      </p:sp>
      <p:sp>
        <p:nvSpPr>
          <p:cNvPr id="6" name="Subtitle 5"/>
          <p:cNvSpPr>
            <a:spLocks noGrp="1"/>
          </p:cNvSpPr>
          <p:nvPr>
            <p:ph type="subTitle" idx="1"/>
          </p:nvPr>
        </p:nvSpPr>
        <p:spPr/>
        <p:txBody>
          <a:bodyPr>
            <a:noAutofit/>
          </a:bodyPr>
          <a:lstStyle/>
          <a:p>
            <a:r>
              <a:rPr lang="en-US" sz="1600" b="1" dirty="0"/>
              <a:t>Risk Communication and Community Engagement in Disease Outbreaks – COVID-19</a:t>
            </a:r>
            <a:endParaRPr lang="en-US" sz="1600" dirty="0"/>
          </a:p>
        </p:txBody>
      </p:sp>
      <p:sp>
        <p:nvSpPr>
          <p:cNvPr id="7" name="Text Placeholder 6"/>
          <p:cNvSpPr>
            <a:spLocks noGrp="1"/>
          </p:cNvSpPr>
          <p:nvPr>
            <p:ph type="body" sz="quarter" idx="12"/>
          </p:nvPr>
        </p:nvSpPr>
        <p:spPr>
          <a:xfrm rot="16200000">
            <a:off x="7462353" y="1313059"/>
            <a:ext cx="2743200" cy="400110"/>
          </a:xfrm>
        </p:spPr>
        <p:txBody>
          <a:bodyPr/>
          <a:lstStyle/>
          <a:p>
            <a:r>
              <a:rPr lang="en-US" sz="1000">
                <a:solidFill>
                  <a:srgbClr val="FFFFFF"/>
                </a:solidFill>
              </a:rPr>
              <a:t/>
            </a:r>
            <a:br>
              <a:rPr lang="en-US" sz="1000">
                <a:solidFill>
                  <a:srgbClr val="FFFFFF"/>
                </a:solidFill>
              </a:rPr>
            </a:br>
            <a:r>
              <a:rPr lang="en-US" sz="1000">
                <a:solidFill>
                  <a:srgbClr val="FFFFFF"/>
                </a:solidFill>
              </a:rPr>
              <a:t>Thacien Biziyaremye / Save the Children</a:t>
            </a:r>
          </a:p>
        </p:txBody>
      </p:sp>
    </p:spTree>
    <p:extLst>
      <p:ext uri="{BB962C8B-B14F-4D97-AF65-F5344CB8AC3E}">
        <p14:creationId xmlns:p14="http://schemas.microsoft.com/office/powerpoint/2010/main" val="1255059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D0C27F2-25BF-3B4B-B584-C61383E49739}"/>
              </a:ext>
            </a:extLst>
          </p:cNvPr>
          <p:cNvSpPr txBox="1">
            <a:spLocks/>
          </p:cNvSpPr>
          <p:nvPr/>
        </p:nvSpPr>
        <p:spPr>
          <a:xfrm>
            <a:off x="1543246" y="2107554"/>
            <a:ext cx="6716684" cy="1717849"/>
          </a:xfrm>
          <a:prstGeom prst="rect">
            <a:avLst/>
          </a:prstGeom>
        </p:spPr>
        <p:txBody>
          <a:bodyPr>
            <a:noAutofit/>
          </a:bodyPr>
          <a:lstStyle>
            <a:lvl1pPr marL="172641" indent="-172641" algn="l" defTabSz="342900" rtl="0" eaLnBrk="1" latinLnBrk="0" hangingPunct="1">
              <a:spcBef>
                <a:spcPts val="0"/>
              </a:spcBef>
              <a:spcAft>
                <a:spcPts val="900"/>
              </a:spcAft>
              <a:buFont typeface="Arial"/>
              <a:buChar char="•"/>
              <a:defRPr sz="1500" b="0" i="0" kern="1200">
                <a:solidFill>
                  <a:srgbClr val="635C5B"/>
                </a:solidFill>
                <a:latin typeface="Gill Sans MT"/>
                <a:ea typeface="+mn-ea"/>
                <a:cs typeface="Gill Sans MT"/>
              </a:defRPr>
            </a:lvl1pPr>
            <a:lvl2pPr marL="513160" indent="-172641" algn="l" defTabSz="342900" rtl="0" eaLnBrk="1" latinLnBrk="0" hangingPunct="1">
              <a:spcBef>
                <a:spcPts val="0"/>
              </a:spcBef>
              <a:spcAft>
                <a:spcPts val="900"/>
              </a:spcAft>
              <a:buFont typeface="Arial"/>
              <a:buChar char="–"/>
              <a:defRPr sz="1500" b="0" i="0" kern="1200">
                <a:solidFill>
                  <a:srgbClr val="635C5B"/>
                </a:solidFill>
                <a:latin typeface="Gill Sans MT"/>
                <a:ea typeface="+mn-ea"/>
                <a:cs typeface="Gill Sans MT"/>
              </a:defRPr>
            </a:lvl2pPr>
            <a:lvl3pPr marL="685800" indent="-172641" algn="l" defTabSz="342900" rtl="0" eaLnBrk="1" latinLnBrk="0" hangingPunct="1">
              <a:spcBef>
                <a:spcPct val="20000"/>
              </a:spcBef>
              <a:buFont typeface="Arial"/>
              <a:buChar char="•"/>
              <a:defRPr sz="1350" b="0" i="0" kern="1200">
                <a:solidFill>
                  <a:srgbClr val="6C6463"/>
                </a:solidFill>
                <a:latin typeface="Gill Sans MT"/>
                <a:ea typeface="+mn-ea"/>
                <a:cs typeface="Gill Sans MT"/>
              </a:defRPr>
            </a:lvl3pPr>
            <a:lvl4pPr marL="859631" indent="-173831" algn="l" defTabSz="342900" rtl="0" eaLnBrk="1" latinLnBrk="0" hangingPunct="1">
              <a:spcBef>
                <a:spcPct val="20000"/>
              </a:spcBef>
              <a:buFont typeface="Arial"/>
              <a:buChar char="–"/>
              <a:defRPr sz="1200" b="0" i="0" kern="1200">
                <a:solidFill>
                  <a:srgbClr val="6C6463"/>
                </a:solidFill>
                <a:latin typeface="Gill Sans MT"/>
                <a:ea typeface="+mn-ea"/>
                <a:cs typeface="Gill Sans MT"/>
              </a:defRPr>
            </a:lvl4pPr>
            <a:lvl5pPr marL="941785" indent="-172641" algn="l" defTabSz="342900" rtl="0" eaLnBrk="1" latinLnBrk="0" hangingPunct="1">
              <a:spcBef>
                <a:spcPct val="20000"/>
              </a:spcBef>
              <a:buFont typeface="Arial"/>
              <a:buChar char="»"/>
              <a:defRPr sz="1050" b="0" i="0" kern="1200">
                <a:solidFill>
                  <a:srgbClr val="6C6463"/>
                </a:solidFill>
                <a:latin typeface="Gill Sans MT"/>
                <a:ea typeface="+mn-ea"/>
                <a:cs typeface="Gill Sans M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0"/>
              </a:spcBef>
              <a:spcAft>
                <a:spcPts val="900"/>
              </a:spcAft>
              <a:buClrTx/>
              <a:buSzTx/>
              <a:buFont typeface="Arial"/>
              <a:buNone/>
              <a:tabLst/>
              <a:defRPr/>
            </a:pPr>
            <a:r>
              <a:rPr kumimoji="0" lang="en-US" sz="3200" b="1" i="1" u="none" strike="noStrike" kern="1200" cap="none" spc="0" normalizeH="0" baseline="0" noProof="0" dirty="0">
                <a:ln>
                  <a:noFill/>
                </a:ln>
                <a:solidFill>
                  <a:schemeClr val="tx1">
                    <a:lumMod val="50000"/>
                    <a:lumOff val="50000"/>
                  </a:schemeClr>
                </a:solidFill>
                <a:effectLst/>
                <a:uLnTx/>
                <a:uFillTx/>
                <a:latin typeface="Gill Sans MT"/>
                <a:ea typeface="+mn-ea"/>
              </a:rPr>
              <a:t>We are less concerned about health risks that are – voluntary, familiar,  controllable, controlled by self, fair, endemic, not fatal.</a:t>
            </a:r>
          </a:p>
          <a:p>
            <a:pPr marL="0" marR="0" lvl="0" indent="0" algn="l" defTabSz="342900" rtl="0" eaLnBrk="1" fontAlgn="auto" latinLnBrk="0" hangingPunct="1">
              <a:lnSpc>
                <a:spcPct val="100000"/>
              </a:lnSpc>
              <a:spcBef>
                <a:spcPts val="0"/>
              </a:spcBef>
              <a:spcAft>
                <a:spcPts val="900"/>
              </a:spcAft>
              <a:buClrTx/>
              <a:buSzTx/>
              <a:buFont typeface="Arial"/>
              <a:buNone/>
              <a:tabLst/>
              <a:defRPr/>
            </a:pPr>
            <a:endParaRPr kumimoji="0" lang="en-US" sz="3200" b="0" i="0" u="none" strike="noStrike" kern="1200" cap="none" spc="0" normalizeH="0" baseline="0" noProof="0" dirty="0">
              <a:ln>
                <a:noFill/>
              </a:ln>
              <a:solidFill>
                <a:schemeClr val="tx1">
                  <a:lumMod val="50000"/>
                  <a:lumOff val="50000"/>
                </a:schemeClr>
              </a:solidFill>
              <a:effectLst/>
              <a:uLnTx/>
              <a:uFillTx/>
              <a:latin typeface="Gill Sans MT"/>
              <a:ea typeface="+mn-ea"/>
            </a:endParaRPr>
          </a:p>
        </p:txBody>
      </p:sp>
      <p:sp>
        <p:nvSpPr>
          <p:cNvPr id="2" name="Footer Placeholder 1"/>
          <p:cNvSpPr>
            <a:spLocks noGrp="1"/>
          </p:cNvSpPr>
          <p:nvPr>
            <p:ph type="ftr" sz="quarter" idx="3"/>
          </p:nvPr>
        </p:nvSpPr>
        <p:spPr/>
        <p:txBody>
          <a:bodyPr/>
          <a:lstStyle/>
          <a:p>
            <a:r>
              <a:rPr lang="en-US"/>
              <a:t>READY: GLOBAL READINESS FOR MAJOR DISEASE OUTBREAK RESPONSE</a:t>
            </a:r>
          </a:p>
        </p:txBody>
      </p:sp>
      <p:sp>
        <p:nvSpPr>
          <p:cNvPr id="3" name="Slide Number Placeholder 2"/>
          <p:cNvSpPr>
            <a:spLocks noGrp="1"/>
          </p:cNvSpPr>
          <p:nvPr>
            <p:ph type="sldNum" sz="quarter" idx="4"/>
          </p:nvPr>
        </p:nvSpPr>
        <p:spPr/>
        <p:txBody>
          <a:bodyPr/>
          <a:lstStyle/>
          <a:p>
            <a:fld id="{42782948-4DBE-204D-AB9E-B65E067054AE}" type="slidenum">
              <a:rPr lang="en-US" smtClean="0"/>
              <a:pPr/>
              <a:t>10</a:t>
            </a:fld>
            <a:endParaRPr lang="en-US"/>
          </a:p>
        </p:txBody>
      </p:sp>
    </p:spTree>
    <p:extLst>
      <p:ext uri="{BB962C8B-B14F-4D97-AF65-F5344CB8AC3E}">
        <p14:creationId xmlns:p14="http://schemas.microsoft.com/office/powerpoint/2010/main" val="1007028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F76E802-B8A7-AD4A-B313-1594E624BBB1}"/>
              </a:ext>
            </a:extLst>
          </p:cNvPr>
          <p:cNvSpPr>
            <a:spLocks noGrp="1"/>
          </p:cNvSpPr>
          <p:nvPr>
            <p:ph type="ftr" sz="quarter" idx="3"/>
          </p:nvPr>
        </p:nvSpPr>
        <p:spPr/>
        <p:txBody>
          <a:bodyPr/>
          <a:lstStyle/>
          <a:p>
            <a:r>
              <a:rPr lang="en-US"/>
              <a:t>READY: GLOBAL READINESS FOR MAJOR DISEASE OUTBREAK RESPONSE</a:t>
            </a:r>
          </a:p>
        </p:txBody>
      </p:sp>
      <p:sp>
        <p:nvSpPr>
          <p:cNvPr id="5" name="Slide Number Placeholder 4">
            <a:extLst>
              <a:ext uri="{FF2B5EF4-FFF2-40B4-BE49-F238E27FC236}">
                <a16:creationId xmlns:a16="http://schemas.microsoft.com/office/drawing/2014/main" id="{23BB837C-16AA-6B43-B88E-B54ADC21573F}"/>
              </a:ext>
            </a:extLst>
          </p:cNvPr>
          <p:cNvSpPr>
            <a:spLocks noGrp="1"/>
          </p:cNvSpPr>
          <p:nvPr>
            <p:ph type="sldNum" sz="quarter" idx="4"/>
          </p:nvPr>
        </p:nvSpPr>
        <p:spPr/>
        <p:txBody>
          <a:bodyPr/>
          <a:lstStyle/>
          <a:p>
            <a:fld id="{42782948-4DBE-204D-AB9E-B65E067054AE}" type="slidenum">
              <a:rPr lang="en-US" smtClean="0"/>
              <a:pPr/>
              <a:t>11</a:t>
            </a:fld>
            <a:endParaRPr lang="en-US"/>
          </a:p>
        </p:txBody>
      </p:sp>
      <p:sp>
        <p:nvSpPr>
          <p:cNvPr id="9" name="Content Placeholder 2">
            <a:extLst>
              <a:ext uri="{FF2B5EF4-FFF2-40B4-BE49-F238E27FC236}">
                <a16:creationId xmlns:a16="http://schemas.microsoft.com/office/drawing/2014/main" id="{E7E7C8A3-77A3-8B46-AE14-D7BEAE020E8D}"/>
              </a:ext>
            </a:extLst>
          </p:cNvPr>
          <p:cNvSpPr txBox="1">
            <a:spLocks/>
          </p:cNvSpPr>
          <p:nvPr/>
        </p:nvSpPr>
        <p:spPr>
          <a:xfrm>
            <a:off x="1529392" y="970922"/>
            <a:ext cx="6716684" cy="1717849"/>
          </a:xfrm>
          <a:prstGeom prst="rect">
            <a:avLst/>
          </a:prstGeom>
        </p:spPr>
        <p:txBody>
          <a:bodyPr>
            <a:noAutofit/>
          </a:bodyPr>
          <a:lstStyle>
            <a:lvl1pPr marL="172641" indent="-172641" algn="l" defTabSz="342900" rtl="0" eaLnBrk="1" latinLnBrk="0" hangingPunct="1">
              <a:spcBef>
                <a:spcPts val="0"/>
              </a:spcBef>
              <a:spcAft>
                <a:spcPts val="900"/>
              </a:spcAft>
              <a:buFont typeface="Arial"/>
              <a:buChar char="•"/>
              <a:defRPr sz="1500" b="0" i="0" kern="1200">
                <a:solidFill>
                  <a:srgbClr val="635C5B"/>
                </a:solidFill>
                <a:latin typeface="Gill Sans MT"/>
                <a:ea typeface="+mn-ea"/>
                <a:cs typeface="Gill Sans MT"/>
              </a:defRPr>
            </a:lvl1pPr>
            <a:lvl2pPr marL="513160" indent="-172641" algn="l" defTabSz="342900" rtl="0" eaLnBrk="1" latinLnBrk="0" hangingPunct="1">
              <a:spcBef>
                <a:spcPts val="0"/>
              </a:spcBef>
              <a:spcAft>
                <a:spcPts val="900"/>
              </a:spcAft>
              <a:buFont typeface="Arial"/>
              <a:buChar char="–"/>
              <a:defRPr sz="1500" b="0" i="0" kern="1200">
                <a:solidFill>
                  <a:srgbClr val="635C5B"/>
                </a:solidFill>
                <a:latin typeface="Gill Sans MT"/>
                <a:ea typeface="+mn-ea"/>
                <a:cs typeface="Gill Sans MT"/>
              </a:defRPr>
            </a:lvl2pPr>
            <a:lvl3pPr marL="685800" indent="-172641" algn="l" defTabSz="342900" rtl="0" eaLnBrk="1" latinLnBrk="0" hangingPunct="1">
              <a:spcBef>
                <a:spcPct val="20000"/>
              </a:spcBef>
              <a:buFont typeface="Arial"/>
              <a:buChar char="•"/>
              <a:defRPr sz="1350" b="0" i="0" kern="1200">
                <a:solidFill>
                  <a:srgbClr val="6C6463"/>
                </a:solidFill>
                <a:latin typeface="Gill Sans MT"/>
                <a:ea typeface="+mn-ea"/>
                <a:cs typeface="Gill Sans MT"/>
              </a:defRPr>
            </a:lvl3pPr>
            <a:lvl4pPr marL="859631" indent="-173831" algn="l" defTabSz="342900" rtl="0" eaLnBrk="1" latinLnBrk="0" hangingPunct="1">
              <a:spcBef>
                <a:spcPct val="20000"/>
              </a:spcBef>
              <a:buFont typeface="Arial"/>
              <a:buChar char="–"/>
              <a:defRPr sz="1200" b="0" i="0" kern="1200">
                <a:solidFill>
                  <a:srgbClr val="6C6463"/>
                </a:solidFill>
                <a:latin typeface="Gill Sans MT"/>
                <a:ea typeface="+mn-ea"/>
                <a:cs typeface="Gill Sans MT"/>
              </a:defRPr>
            </a:lvl4pPr>
            <a:lvl5pPr marL="941785" indent="-172641" algn="l" defTabSz="342900" rtl="0" eaLnBrk="1" latinLnBrk="0" hangingPunct="1">
              <a:spcBef>
                <a:spcPct val="20000"/>
              </a:spcBef>
              <a:buFont typeface="Arial"/>
              <a:buChar char="»"/>
              <a:defRPr sz="1050" b="0" i="0" kern="1200">
                <a:solidFill>
                  <a:srgbClr val="6C6463"/>
                </a:solidFill>
                <a:latin typeface="Gill Sans MT"/>
                <a:ea typeface="+mn-ea"/>
                <a:cs typeface="Gill Sans M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0"/>
              </a:spcBef>
              <a:spcAft>
                <a:spcPts val="900"/>
              </a:spcAft>
              <a:buClrTx/>
              <a:buSzTx/>
              <a:buFont typeface="Arial"/>
              <a:buNone/>
              <a:tabLst/>
              <a:defRPr/>
            </a:pPr>
            <a:r>
              <a:rPr kumimoji="0" lang="en-US" sz="3200" b="1" i="1" u="none" strike="noStrike" kern="1200" cap="none" spc="0" normalizeH="0" baseline="0" noProof="0" dirty="0">
                <a:ln>
                  <a:noFill/>
                </a:ln>
                <a:solidFill>
                  <a:schemeClr val="tx1">
                    <a:lumMod val="50000"/>
                    <a:lumOff val="50000"/>
                  </a:schemeClr>
                </a:solidFill>
                <a:effectLst/>
                <a:uLnTx/>
                <a:uFillTx/>
                <a:latin typeface="Gill Sans MT"/>
                <a:ea typeface="+mn-ea"/>
              </a:rPr>
              <a:t>We are more concerned about health risks that are – involuntary, unfamiliar,  uncontrollable, epidemic, grouped by time and location, fatal.</a:t>
            </a:r>
          </a:p>
          <a:p>
            <a:pPr marL="0" marR="0" lvl="0" indent="0" algn="l" defTabSz="342900" rtl="0" eaLnBrk="1" fontAlgn="auto" latinLnBrk="0" hangingPunct="1">
              <a:lnSpc>
                <a:spcPct val="100000"/>
              </a:lnSpc>
              <a:spcBef>
                <a:spcPts val="0"/>
              </a:spcBef>
              <a:spcAft>
                <a:spcPts val="900"/>
              </a:spcAft>
              <a:buClrTx/>
              <a:buSzTx/>
              <a:buFont typeface="Arial"/>
              <a:buNone/>
              <a:tabLst/>
              <a:defRPr/>
            </a:pPr>
            <a:endParaRPr kumimoji="0" lang="en-US" sz="3200" b="0" i="0" u="none" strike="noStrike" kern="1200" cap="none" spc="0" normalizeH="0" baseline="0" noProof="0" dirty="0">
              <a:ln>
                <a:noFill/>
              </a:ln>
              <a:solidFill>
                <a:schemeClr val="tx1">
                  <a:lumMod val="50000"/>
                  <a:lumOff val="50000"/>
                </a:schemeClr>
              </a:solidFill>
              <a:effectLst/>
              <a:uLnTx/>
              <a:uFillTx/>
              <a:latin typeface="Gill Sans MT"/>
              <a:ea typeface="+mn-ea"/>
            </a:endParaRPr>
          </a:p>
        </p:txBody>
      </p:sp>
      <p:pic>
        <p:nvPicPr>
          <p:cNvPr id="10" name="Picture 9">
            <a:extLst>
              <a:ext uri="{FF2B5EF4-FFF2-40B4-BE49-F238E27FC236}">
                <a16:creationId xmlns:a16="http://schemas.microsoft.com/office/drawing/2014/main" id="{964A83E8-58F3-6E4D-8A13-92E9C6E02AAA}"/>
              </a:ext>
            </a:extLst>
          </p:cNvPr>
          <p:cNvPicPr>
            <a:picLocks noChangeAspect="1"/>
          </p:cNvPicPr>
          <p:nvPr/>
        </p:nvPicPr>
        <p:blipFill>
          <a:blip r:embed="rId2"/>
          <a:stretch>
            <a:fillRect/>
          </a:stretch>
        </p:blipFill>
        <p:spPr>
          <a:xfrm>
            <a:off x="3124200" y="3836764"/>
            <a:ext cx="2221948" cy="2221948"/>
          </a:xfrm>
          <a:prstGeom prst="rect">
            <a:avLst/>
          </a:prstGeom>
        </p:spPr>
      </p:pic>
    </p:spTree>
    <p:extLst>
      <p:ext uri="{BB962C8B-B14F-4D97-AF65-F5344CB8AC3E}">
        <p14:creationId xmlns:p14="http://schemas.microsoft.com/office/powerpoint/2010/main" val="1383672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92477-FF3C-8749-8602-807150629AB4}"/>
              </a:ext>
            </a:extLst>
          </p:cNvPr>
          <p:cNvSpPr>
            <a:spLocks noGrp="1"/>
          </p:cNvSpPr>
          <p:nvPr>
            <p:ph type="title"/>
          </p:nvPr>
        </p:nvSpPr>
        <p:spPr>
          <a:xfrm>
            <a:off x="445168" y="-9183"/>
            <a:ext cx="7772400" cy="914400"/>
          </a:xfrm>
        </p:spPr>
        <p:txBody>
          <a:bodyPr>
            <a:normAutofit/>
          </a:bodyPr>
          <a:lstStyle/>
          <a:p>
            <a:r>
              <a:rPr lang="en-US" sz="3200" b="1" dirty="0"/>
              <a:t>Extended Parallel Process Model</a:t>
            </a:r>
          </a:p>
        </p:txBody>
      </p:sp>
      <p:sp>
        <p:nvSpPr>
          <p:cNvPr id="6" name="Slide Number Placeholder 5">
            <a:extLst>
              <a:ext uri="{FF2B5EF4-FFF2-40B4-BE49-F238E27FC236}">
                <a16:creationId xmlns:a16="http://schemas.microsoft.com/office/drawing/2014/main" id="{80C08F79-9251-7843-96EF-9630B2B1FB21}"/>
              </a:ext>
            </a:extLst>
          </p:cNvPr>
          <p:cNvSpPr>
            <a:spLocks noGrp="1"/>
          </p:cNvSpPr>
          <p:nvPr>
            <p:ph type="sldNum" sz="quarter" idx="12"/>
          </p:nvPr>
        </p:nvSpPr>
        <p:spPr>
          <a:xfrm>
            <a:off x="7080528" y="6512545"/>
            <a:ext cx="1905000" cy="16158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B6B5BB-09AF-4246-83C6-0020274861B1}" type="slidenum">
              <a:rPr kumimoji="0" lang="en-US" altLang="en-US" sz="450" b="0" i="0" u="none" strike="noStrike" kern="1200" cap="none" spc="0" normalizeH="0" baseline="0" noProof="0" smtClean="0">
                <a:ln>
                  <a:noFill/>
                </a:ln>
                <a:solidFill>
                  <a:srgbClr val="635C5B"/>
                </a:solidFill>
                <a:effectLst/>
                <a:uLnTx/>
                <a:uFillTx/>
                <a:latin typeface="Gill Sans MT"/>
                <a:ea typeface="+mn-ea"/>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altLang="en-US" sz="450" b="0" i="0" u="none" strike="noStrike" kern="1200" cap="none" spc="0" normalizeH="0" baseline="0" noProof="0">
              <a:ln>
                <a:noFill/>
              </a:ln>
              <a:solidFill>
                <a:srgbClr val="635C5B"/>
              </a:solidFill>
              <a:effectLst/>
              <a:uLnTx/>
              <a:uFillTx/>
              <a:latin typeface="Gill Sans MT"/>
              <a:ea typeface="+mn-ea"/>
            </a:endParaRPr>
          </a:p>
        </p:txBody>
      </p:sp>
      <p:pic>
        <p:nvPicPr>
          <p:cNvPr id="7" name="Picture 4">
            <a:extLst>
              <a:ext uri="{FF2B5EF4-FFF2-40B4-BE49-F238E27FC236}">
                <a16:creationId xmlns:a16="http://schemas.microsoft.com/office/drawing/2014/main" id="{C1CCD2FC-F5BA-D648-894A-3C26E102D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973" y="1571543"/>
            <a:ext cx="6922055" cy="467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2072C6D0-7348-FE4E-BADE-8FC340AC41EF}"/>
              </a:ext>
            </a:extLst>
          </p:cNvPr>
          <p:cNvSpPr/>
          <p:nvPr/>
        </p:nvSpPr>
        <p:spPr>
          <a:xfrm>
            <a:off x="2394284" y="4403558"/>
            <a:ext cx="1572192" cy="1311443"/>
          </a:xfrm>
          <a:prstGeom prst="ellipse">
            <a:avLst/>
          </a:prstGeom>
          <a:solidFill>
            <a:schemeClr val="accent2">
              <a:lumMod val="20000"/>
              <a:lumOff val="80000"/>
            </a:schemeClr>
          </a:solidFill>
          <a:ln>
            <a:solidFill>
              <a:schemeClr val="tx2"/>
            </a:solidFill>
          </a:ln>
        </p:spPr>
        <p:txBody>
          <a:bodyPr wrap="square" lIns="0" tIns="0" rIns="0" bIns="0" anchor="ctr" anchorCtr="1">
            <a:normAutofit fontScale="77500" lnSpcReduction="20000"/>
          </a:bodyPr>
          <a:lstStyle/>
          <a:p>
            <a:pPr lvl="0" algn="ctr" defTabSz="342900">
              <a:spcAft>
                <a:spcPts val="900"/>
              </a:spcAft>
              <a:defRPr/>
            </a:pPr>
            <a:r>
              <a:rPr lang="en-US" sz="2400" b="1" i="1" dirty="0">
                <a:solidFill>
                  <a:schemeClr val="tx1">
                    <a:lumMod val="50000"/>
                    <a:lumOff val="50000"/>
                  </a:schemeClr>
                </a:solidFill>
              </a:rPr>
              <a:t>Can this happen to me? Is it bad?</a:t>
            </a:r>
            <a:endParaRPr lang="en-US" sz="2400" dirty="0">
              <a:solidFill>
                <a:schemeClr val="tx1">
                  <a:lumMod val="50000"/>
                  <a:lumOff val="50000"/>
                </a:schemeClr>
              </a:solidFill>
            </a:endParaRPr>
          </a:p>
        </p:txBody>
      </p:sp>
      <p:sp>
        <p:nvSpPr>
          <p:cNvPr id="9" name="Oval 8">
            <a:extLst>
              <a:ext uri="{FF2B5EF4-FFF2-40B4-BE49-F238E27FC236}">
                <a16:creationId xmlns:a16="http://schemas.microsoft.com/office/drawing/2014/main" id="{2072C6D0-7348-FE4E-BADE-8FC340AC41EF}"/>
              </a:ext>
            </a:extLst>
          </p:cNvPr>
          <p:cNvSpPr/>
          <p:nvPr/>
        </p:nvSpPr>
        <p:spPr>
          <a:xfrm>
            <a:off x="5073316" y="4403558"/>
            <a:ext cx="1572192" cy="1311443"/>
          </a:xfrm>
          <a:prstGeom prst="ellipse">
            <a:avLst/>
          </a:prstGeom>
          <a:solidFill>
            <a:schemeClr val="accent2">
              <a:lumMod val="20000"/>
              <a:lumOff val="80000"/>
            </a:schemeClr>
          </a:solidFill>
          <a:ln>
            <a:solidFill>
              <a:schemeClr val="tx2"/>
            </a:solidFill>
          </a:ln>
        </p:spPr>
        <p:txBody>
          <a:bodyPr wrap="square" lIns="0" tIns="0" rIns="0" bIns="0" anchor="ctr" anchorCtr="1">
            <a:normAutofit fontScale="62500" lnSpcReduction="20000"/>
          </a:bodyPr>
          <a:lstStyle/>
          <a:p>
            <a:pPr lvl="0" algn="ctr" defTabSz="342900">
              <a:spcAft>
                <a:spcPts val="900"/>
              </a:spcAft>
              <a:defRPr/>
            </a:pPr>
            <a:r>
              <a:rPr lang="en-US" sz="2400" b="1" i="1" dirty="0">
                <a:solidFill>
                  <a:schemeClr val="tx1">
                    <a:lumMod val="50000"/>
                    <a:lumOff val="50000"/>
                  </a:schemeClr>
                </a:solidFill>
              </a:rPr>
              <a:t>Is there an effective solution? Can I do that?</a:t>
            </a:r>
            <a:endParaRPr lang="en-US" sz="2400" dirty="0">
              <a:solidFill>
                <a:schemeClr val="tx1">
                  <a:lumMod val="50000"/>
                  <a:lumOff val="50000"/>
                </a:schemeClr>
              </a:solidFill>
            </a:endParaRPr>
          </a:p>
        </p:txBody>
      </p:sp>
      <p:sp>
        <p:nvSpPr>
          <p:cNvPr id="3" name="Footer Placeholder 2"/>
          <p:cNvSpPr>
            <a:spLocks noGrp="1"/>
          </p:cNvSpPr>
          <p:nvPr>
            <p:ph type="ftr" sz="quarter" idx="11"/>
          </p:nvPr>
        </p:nvSpPr>
        <p:spPr>
          <a:xfrm>
            <a:off x="3124200" y="6520024"/>
            <a:ext cx="2895600" cy="161583"/>
          </a:xfrm>
        </p:spPr>
        <p:txBody>
          <a:bodyPr/>
          <a:lstStyle/>
          <a:p>
            <a:pPr>
              <a:defRPr/>
            </a:pPr>
            <a:r>
              <a:rPr lang="en-US" dirty="0"/>
              <a:t>READY: GLOBAL READINESS FOR MAJOR DISEASE OUTBREAK RESPONSE</a:t>
            </a:r>
          </a:p>
        </p:txBody>
      </p:sp>
    </p:spTree>
    <p:extLst>
      <p:ext uri="{BB962C8B-B14F-4D97-AF65-F5344CB8AC3E}">
        <p14:creationId xmlns:p14="http://schemas.microsoft.com/office/powerpoint/2010/main" val="401722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1C2BCDC-8D56-1149-A079-405432DB1606}"/>
              </a:ext>
            </a:extLst>
          </p:cNvPr>
          <p:cNvSpPr>
            <a:spLocks noGrp="1"/>
          </p:cNvSpPr>
          <p:nvPr>
            <p:ph type="title"/>
          </p:nvPr>
        </p:nvSpPr>
        <p:spPr>
          <a:xfrm>
            <a:off x="461794" y="362120"/>
            <a:ext cx="7772400" cy="580563"/>
          </a:xfrm>
        </p:spPr>
        <p:txBody>
          <a:bodyPr>
            <a:normAutofit fontScale="90000"/>
          </a:bodyPr>
          <a:lstStyle/>
          <a:p>
            <a:r>
              <a:rPr lang="en-US" sz="3200" b="1" dirty="0"/>
              <a:t>Competing Priorities and Other Challenges</a:t>
            </a:r>
          </a:p>
        </p:txBody>
      </p:sp>
      <p:sp>
        <p:nvSpPr>
          <p:cNvPr id="10" name="Rectangle 9">
            <a:extLst>
              <a:ext uri="{FF2B5EF4-FFF2-40B4-BE49-F238E27FC236}">
                <a16:creationId xmlns:a16="http://schemas.microsoft.com/office/drawing/2014/main" id="{172EB465-560B-9645-96DF-54DA2362F877}"/>
              </a:ext>
            </a:extLst>
          </p:cNvPr>
          <p:cNvSpPr/>
          <p:nvPr/>
        </p:nvSpPr>
        <p:spPr>
          <a:xfrm>
            <a:off x="5315982" y="1949970"/>
            <a:ext cx="2972160" cy="3416320"/>
          </a:xfrm>
          <a:prstGeom prst="rect">
            <a:avLst/>
          </a:prstGeom>
        </p:spPr>
        <p:txBody>
          <a:bodyPr wrap="square">
            <a:spAutoFit/>
          </a:bodyPr>
          <a:lstStyle/>
          <a:p>
            <a:pPr lvl="0">
              <a:defRPr/>
            </a:pPr>
            <a:r>
              <a:rPr lang="en-US" sz="2400" dirty="0">
                <a:solidFill>
                  <a:schemeClr val="tx1">
                    <a:lumMod val="50000"/>
                    <a:lumOff val="50000"/>
                  </a:schemeClr>
                </a:solidFill>
              </a:rPr>
              <a:t>People who are struggling even more to meet their basic needs due to the pandemic, may ignore prevention measures or bypass mobility restrictions. </a:t>
            </a:r>
          </a:p>
          <a:p>
            <a:pPr lvl="0" defTabSz="342900">
              <a:spcAft>
                <a:spcPts val="900"/>
              </a:spcAft>
              <a:defRPr/>
            </a:pPr>
            <a:r>
              <a:rPr lang="en-US" sz="2400" b="1" i="1" dirty="0">
                <a:solidFill>
                  <a:schemeClr val="tx1">
                    <a:lumMod val="50000"/>
                    <a:lumOff val="50000"/>
                  </a:schemeClr>
                </a:solidFill>
              </a:rPr>
              <a:t>	</a:t>
            </a:r>
            <a:endParaRPr lang="en-US" sz="2400" dirty="0">
              <a:solidFill>
                <a:schemeClr val="tx1">
                  <a:lumMod val="50000"/>
                  <a:lumOff val="50000"/>
                </a:schemeClr>
              </a:solidFill>
            </a:endParaRPr>
          </a:p>
        </p:txBody>
      </p:sp>
      <p:pic>
        <p:nvPicPr>
          <p:cNvPr id="2" name="Picture 4" descr="A person wearing a helmet&#10;&#10;Description automatically generated">
            <a:extLst>
              <a:ext uri="{FF2B5EF4-FFF2-40B4-BE49-F238E27FC236}">
                <a16:creationId xmlns:a16="http://schemas.microsoft.com/office/drawing/2014/main" id="{B48E9775-DBBB-4578-B217-9DAE16755227}"/>
              </a:ext>
            </a:extLst>
          </p:cNvPr>
          <p:cNvPicPr>
            <a:picLocks noChangeAspect="1"/>
          </p:cNvPicPr>
          <p:nvPr/>
        </p:nvPicPr>
        <p:blipFill rotWithShape="1">
          <a:blip r:embed="rId3"/>
          <a:srcRect l="28728" t="8812" r="23077" b="1176"/>
          <a:stretch/>
        </p:blipFill>
        <p:spPr>
          <a:xfrm>
            <a:off x="963300" y="1467684"/>
            <a:ext cx="3759479" cy="4677318"/>
          </a:xfrm>
          <a:prstGeom prst="rect">
            <a:avLst/>
          </a:prstGeom>
        </p:spPr>
      </p:pic>
      <p:sp>
        <p:nvSpPr>
          <p:cNvPr id="4" name="Rectangle 3">
            <a:extLst>
              <a:ext uri="{FF2B5EF4-FFF2-40B4-BE49-F238E27FC236}">
                <a16:creationId xmlns:a16="http://schemas.microsoft.com/office/drawing/2014/main" id="{84CAF857-C19B-9546-8D40-11A6242B176E}"/>
              </a:ext>
            </a:extLst>
          </p:cNvPr>
          <p:cNvSpPr/>
          <p:nvPr/>
        </p:nvSpPr>
        <p:spPr>
          <a:xfrm rot="16200000">
            <a:off x="3360717" y="2362020"/>
            <a:ext cx="2343369" cy="246221"/>
          </a:xfrm>
          <a:prstGeom prst="rect">
            <a:avLst/>
          </a:prstGeom>
        </p:spPr>
        <p:txBody>
          <a:bodyPr wrap="square" anchor="t">
            <a:spAutoFit/>
          </a:bodyPr>
          <a:lstStyle/>
          <a:p>
            <a:r>
              <a:rPr lang="en-US" sz="1000" dirty="0">
                <a:solidFill>
                  <a:srgbClr val="000000"/>
                </a:solidFill>
                <a:ea typeface="+mn-lt"/>
                <a:cs typeface="+mn-lt"/>
              </a:rPr>
              <a:t>Tommy </a:t>
            </a:r>
            <a:r>
              <a:rPr lang="en-US" sz="1000" dirty="0" err="1">
                <a:solidFill>
                  <a:srgbClr val="000000"/>
                </a:solidFill>
                <a:ea typeface="+mn-lt"/>
                <a:cs typeface="+mn-lt"/>
              </a:rPr>
              <a:t>Trenchard</a:t>
            </a:r>
            <a:r>
              <a:rPr lang="en-US" sz="1000" dirty="0">
                <a:solidFill>
                  <a:srgbClr val="000000"/>
                </a:solidFill>
                <a:ea typeface="+mn-lt"/>
                <a:cs typeface="+mn-lt"/>
              </a:rPr>
              <a:t> / Save the Children</a:t>
            </a:r>
            <a:endParaRPr lang="en-US" sz="1000" dirty="0">
              <a:solidFill>
                <a:srgbClr val="000000"/>
              </a:solidFill>
            </a:endParaRPr>
          </a:p>
        </p:txBody>
      </p:sp>
    </p:spTree>
    <p:extLst>
      <p:ext uri="{BB962C8B-B14F-4D97-AF65-F5344CB8AC3E}">
        <p14:creationId xmlns:p14="http://schemas.microsoft.com/office/powerpoint/2010/main" val="556044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B9095B6-F606-094A-946D-813769D89802}"/>
              </a:ext>
            </a:extLst>
          </p:cNvPr>
          <p:cNvSpPr>
            <a:spLocks noGrp="1"/>
          </p:cNvSpPr>
          <p:nvPr>
            <p:ph type="sldNum" sz="quarter" idx="12"/>
          </p:nvPr>
        </p:nvSpPr>
        <p:spPr>
          <a:xfrm>
            <a:off x="7082925" y="6512551"/>
            <a:ext cx="1905000" cy="161583"/>
          </a:xfrm>
        </p:spPr>
        <p:txBody>
          <a:bodyPr/>
          <a:lstStyle/>
          <a:p>
            <a:pPr>
              <a:defRPr/>
            </a:pPr>
            <a:fld id="{C8B6B5BB-09AF-4246-83C6-0020274861B1}" type="slidenum">
              <a:rPr lang="en-US" altLang="en-US" smtClean="0"/>
              <a:pPr>
                <a:defRPr/>
              </a:pPr>
              <a:t>14</a:t>
            </a:fld>
            <a:endParaRPr lang="en-US" altLang="en-US"/>
          </a:p>
        </p:txBody>
      </p:sp>
      <p:sp>
        <p:nvSpPr>
          <p:cNvPr id="8" name="Title 1">
            <a:extLst>
              <a:ext uri="{FF2B5EF4-FFF2-40B4-BE49-F238E27FC236}">
                <a16:creationId xmlns:a16="http://schemas.microsoft.com/office/drawing/2014/main" id="{51C2BCDC-8D56-1149-A079-405432DB1606}"/>
              </a:ext>
            </a:extLst>
          </p:cNvPr>
          <p:cNvSpPr>
            <a:spLocks noGrp="1"/>
          </p:cNvSpPr>
          <p:nvPr>
            <p:ph type="title"/>
          </p:nvPr>
        </p:nvSpPr>
        <p:spPr>
          <a:xfrm>
            <a:off x="459114" y="587430"/>
            <a:ext cx="8576398" cy="680958"/>
          </a:xfrm>
        </p:spPr>
        <p:txBody>
          <a:bodyPr>
            <a:normAutofit fontScale="90000"/>
          </a:bodyPr>
          <a:lstStyle/>
          <a:p>
            <a:r>
              <a:rPr lang="en-US" sz="3200" b="1" dirty="0"/>
              <a:t>How Can We Address with Risk Communication and Community Engagement?</a:t>
            </a:r>
          </a:p>
        </p:txBody>
      </p:sp>
      <p:sp>
        <p:nvSpPr>
          <p:cNvPr id="10" name="Rectangle 9">
            <a:extLst>
              <a:ext uri="{FF2B5EF4-FFF2-40B4-BE49-F238E27FC236}">
                <a16:creationId xmlns:a16="http://schemas.microsoft.com/office/drawing/2014/main" id="{172EB465-560B-9645-96DF-54DA2362F877}"/>
              </a:ext>
            </a:extLst>
          </p:cNvPr>
          <p:cNvSpPr/>
          <p:nvPr/>
        </p:nvSpPr>
        <p:spPr>
          <a:xfrm>
            <a:off x="510450" y="1662529"/>
            <a:ext cx="8123100" cy="5324535"/>
          </a:xfrm>
          <a:prstGeom prst="rect">
            <a:avLst/>
          </a:prstGeom>
        </p:spPr>
        <p:txBody>
          <a:bodyPr wrap="square">
            <a:spAutoFit/>
          </a:bodyPr>
          <a:lstStyle/>
          <a:p>
            <a:pPr marL="342900" lvl="0" indent="-342900">
              <a:buFont typeface="Arial" panose="020B0604020202020204" pitchFamily="34" charset="0"/>
              <a:buChar char="•"/>
            </a:pPr>
            <a:r>
              <a:rPr lang="en-US" sz="2400" dirty="0">
                <a:solidFill>
                  <a:schemeClr val="tx1">
                    <a:lumMod val="50000"/>
                    <a:lumOff val="50000"/>
                  </a:schemeClr>
                </a:solidFill>
              </a:rPr>
              <a:t>Accelerate information on disease transmission, </a:t>
            </a:r>
          </a:p>
          <a:p>
            <a:pPr marL="800100" lvl="1" indent="-342900">
              <a:buFont typeface="Apple Symbols" panose="02000000000000000000" pitchFamily="2" charset="-79"/>
              <a:buChar char="⎽"/>
            </a:pPr>
            <a:r>
              <a:rPr lang="en-US" sz="2400" dirty="0">
                <a:solidFill>
                  <a:schemeClr val="tx1">
                    <a:lumMod val="50000"/>
                    <a:lumOff val="50000"/>
                  </a:schemeClr>
                </a:solidFill>
              </a:rPr>
              <a:t>Emphasize severity and susceptibility of threat </a:t>
            </a:r>
          </a:p>
          <a:p>
            <a:pPr marL="800100" lvl="1" indent="-342900">
              <a:buFont typeface="Apple Symbols" panose="02000000000000000000" pitchFamily="2" charset="-79"/>
              <a:buChar char="⎽"/>
            </a:pPr>
            <a:r>
              <a:rPr lang="en-US" sz="2400" dirty="0">
                <a:solidFill>
                  <a:schemeClr val="tx1">
                    <a:lumMod val="50000"/>
                    <a:lumOff val="50000"/>
                  </a:schemeClr>
                </a:solidFill>
              </a:rPr>
              <a:t>Especially for younger people, emphasize the potential threat for them of </a:t>
            </a:r>
            <a:r>
              <a:rPr lang="en-US" sz="2400" i="1" dirty="0">
                <a:solidFill>
                  <a:schemeClr val="tx1">
                    <a:lumMod val="50000"/>
                    <a:lumOff val="50000"/>
                  </a:schemeClr>
                </a:solidFill>
              </a:rPr>
              <a:t>spreading</a:t>
            </a:r>
            <a:r>
              <a:rPr lang="en-US" sz="2400" dirty="0">
                <a:solidFill>
                  <a:schemeClr val="tx1">
                    <a:lumMod val="50000"/>
                    <a:lumOff val="50000"/>
                  </a:schemeClr>
                </a:solidFill>
              </a:rPr>
              <a:t> the disease to people at higher risk of severe disease – e.g., family member/people in the community</a:t>
            </a:r>
          </a:p>
          <a:p>
            <a:pPr marL="342900" lvl="0" indent="-342900">
              <a:buFont typeface="Arial" panose="020B0604020202020204" pitchFamily="34" charset="0"/>
              <a:buChar char="•"/>
            </a:pPr>
            <a:endParaRPr lang="en-US" sz="2400" dirty="0">
              <a:solidFill>
                <a:schemeClr val="tx1">
                  <a:lumMod val="50000"/>
                  <a:lumOff val="50000"/>
                </a:schemeClr>
              </a:solidFill>
            </a:endParaRPr>
          </a:p>
          <a:p>
            <a:pPr marL="342900" lvl="0" indent="-342900">
              <a:buFont typeface="Arial" panose="020B0604020202020204" pitchFamily="34" charset="0"/>
              <a:buChar char="•"/>
            </a:pPr>
            <a:r>
              <a:rPr lang="en-US" sz="2400" dirty="0">
                <a:solidFill>
                  <a:schemeClr val="tx1">
                    <a:lumMod val="50000"/>
                    <a:lumOff val="50000"/>
                  </a:schemeClr>
                </a:solidFill>
              </a:rPr>
              <a:t>Use role models, testimonials about dangers and effectiveness of solutions. </a:t>
            </a:r>
          </a:p>
          <a:p>
            <a:pPr lvl="0"/>
            <a:endParaRPr lang="en-US" sz="2400" dirty="0">
              <a:solidFill>
                <a:schemeClr val="tx1">
                  <a:lumMod val="50000"/>
                  <a:lumOff val="50000"/>
                </a:schemeClr>
              </a:solidFill>
            </a:endParaRPr>
          </a:p>
          <a:p>
            <a:pPr marL="342900" lvl="0" indent="-342900">
              <a:buFont typeface="Arial" panose="020B0604020202020204" pitchFamily="34" charset="0"/>
              <a:buChar char="•"/>
            </a:pPr>
            <a:r>
              <a:rPr lang="en-US" sz="2400" dirty="0">
                <a:solidFill>
                  <a:schemeClr val="tx1">
                    <a:lumMod val="50000"/>
                    <a:lumOff val="50000"/>
                  </a:schemeClr>
                </a:solidFill>
              </a:rPr>
              <a:t>Emphasize the ability of people to do something positive for their family and neighbors, their community, and the potential consequences of doing nothing.  Regain sense of control.</a:t>
            </a:r>
          </a:p>
          <a:p>
            <a:pPr lvl="0" defTabSz="342900">
              <a:spcAft>
                <a:spcPts val="900"/>
              </a:spcAft>
              <a:defRPr/>
            </a:pPr>
            <a:r>
              <a:rPr lang="en-US" sz="2800" b="1" i="1" dirty="0">
                <a:solidFill>
                  <a:schemeClr val="tx1">
                    <a:lumMod val="50000"/>
                    <a:lumOff val="50000"/>
                  </a:schemeClr>
                </a:solidFill>
              </a:rPr>
              <a:t>	</a:t>
            </a:r>
            <a:endParaRPr lang="en-US" sz="2800" dirty="0">
              <a:solidFill>
                <a:schemeClr val="tx1">
                  <a:lumMod val="50000"/>
                  <a:lumOff val="50000"/>
                </a:schemeClr>
              </a:solidFill>
            </a:endParaRPr>
          </a:p>
        </p:txBody>
      </p:sp>
      <p:sp>
        <p:nvSpPr>
          <p:cNvPr id="2" name="Footer Placeholder 1"/>
          <p:cNvSpPr>
            <a:spLocks noGrp="1"/>
          </p:cNvSpPr>
          <p:nvPr>
            <p:ph type="ftr" sz="quarter" idx="11"/>
          </p:nvPr>
        </p:nvSpPr>
        <p:spPr>
          <a:xfrm>
            <a:off x="3124200" y="6518843"/>
            <a:ext cx="2895600" cy="161583"/>
          </a:xfrm>
        </p:spPr>
        <p:txBody>
          <a:bodyPr/>
          <a:lstStyle/>
          <a:p>
            <a:pPr>
              <a:defRPr/>
            </a:pPr>
            <a:r>
              <a:rPr lang="en-US" dirty="0"/>
              <a:t>READY: GLOBAL READINESS FOR MAJOR DISEASE OUTBREAK RESPONSE</a:t>
            </a:r>
          </a:p>
        </p:txBody>
      </p:sp>
    </p:spTree>
    <p:extLst>
      <p:ext uri="{BB962C8B-B14F-4D97-AF65-F5344CB8AC3E}">
        <p14:creationId xmlns:p14="http://schemas.microsoft.com/office/powerpoint/2010/main" val="3294599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2F9F6C0-1AD8-4A48-BD5C-7889225BD58F}"/>
              </a:ext>
            </a:extLst>
          </p:cNvPr>
          <p:cNvSpPr>
            <a:spLocks noGrp="1"/>
          </p:cNvSpPr>
          <p:nvPr>
            <p:ph idx="1"/>
          </p:nvPr>
        </p:nvSpPr>
        <p:spPr>
          <a:xfrm>
            <a:off x="1029721" y="1141968"/>
            <a:ext cx="7901337" cy="5567583"/>
          </a:xfrm>
        </p:spPr>
        <p:txBody>
          <a:bodyPr vert="horz" lIns="91440" tIns="45720" rIns="91440" bIns="45720" rtlCol="0" anchor="t">
            <a:normAutofit fontScale="92500" lnSpcReduction="10000"/>
          </a:bodyPr>
          <a:lstStyle/>
          <a:p>
            <a:pPr lvl="1" indent="0" defTabSz="1828800">
              <a:spcBef>
                <a:spcPts val="3324"/>
              </a:spcBef>
              <a:buSzPts val="1600"/>
              <a:buNone/>
            </a:pPr>
            <a:r>
              <a:rPr lang="en-US" sz="2400" dirty="0">
                <a:solidFill>
                  <a:srgbClr val="000000"/>
                </a:solidFill>
                <a:latin typeface="Gill Sans MT" panose="020B0502020104020203" pitchFamily="34" charset="77"/>
                <a:cs typeface="Arial"/>
              </a:rPr>
              <a:t>Provides evidence-based, timely, relevant and actionable </a:t>
            </a:r>
            <a:r>
              <a:rPr lang="en-US" sz="2400" dirty="0">
                <a:solidFill>
                  <a:srgbClr val="FF0000"/>
                </a:solidFill>
                <a:latin typeface="Gill Sans MT" panose="020B0502020104020203" pitchFamily="34" charset="77"/>
                <a:cs typeface="Arial"/>
              </a:rPr>
              <a:t>life-saving information </a:t>
            </a:r>
            <a:r>
              <a:rPr lang="en-US" sz="2400" dirty="0">
                <a:solidFill>
                  <a:srgbClr val="000000"/>
                </a:solidFill>
                <a:latin typeface="Gill Sans MT" panose="020B0502020104020203" pitchFamily="34" charset="77"/>
                <a:cs typeface="Arial"/>
              </a:rPr>
              <a:t>through the most appropriate communication approaches to encourage people to adopt safe health practices and reduce fear, stigma and misinformation. </a:t>
            </a:r>
            <a:endParaRPr lang="en-US" sz="2400" dirty="0">
              <a:solidFill>
                <a:srgbClr val="000000"/>
              </a:solidFill>
              <a:latin typeface="Gill Sans MT" panose="020B0502020104020203" pitchFamily="34" charset="77"/>
            </a:endParaRPr>
          </a:p>
          <a:p>
            <a:pPr lvl="1" indent="0" defTabSz="1828800">
              <a:spcBef>
                <a:spcPts val="3324"/>
              </a:spcBef>
              <a:buSzPts val="1600"/>
              <a:buNone/>
            </a:pPr>
            <a:r>
              <a:rPr lang="en-US" sz="2400" dirty="0">
                <a:solidFill>
                  <a:srgbClr val="000000"/>
                </a:solidFill>
                <a:latin typeface="Gill Sans MT" panose="020B0502020104020203" pitchFamily="34" charset="77"/>
                <a:cs typeface="Arial"/>
              </a:rPr>
              <a:t>Listens to </a:t>
            </a:r>
            <a:r>
              <a:rPr lang="en-US" sz="2400" dirty="0">
                <a:solidFill>
                  <a:srgbClr val="FF0000"/>
                </a:solidFill>
                <a:latin typeface="Gill Sans MT" panose="020B0502020104020203" pitchFamily="34" charset="77"/>
                <a:cs typeface="Arial"/>
              </a:rPr>
              <a:t>community feedback </a:t>
            </a:r>
            <a:r>
              <a:rPr lang="en-US" sz="2400" dirty="0">
                <a:solidFill>
                  <a:srgbClr val="000000"/>
                </a:solidFill>
                <a:latin typeface="Gill Sans MT" panose="020B0502020104020203" pitchFamily="34" charset="77"/>
                <a:cs typeface="Arial"/>
              </a:rPr>
              <a:t>to </a:t>
            </a:r>
            <a:r>
              <a:rPr lang="en-GB" sz="2400" dirty="0">
                <a:solidFill>
                  <a:srgbClr val="000000"/>
                </a:solidFill>
                <a:latin typeface="Gill Sans MT" panose="020B0502020104020203" pitchFamily="34" charset="77"/>
                <a:cs typeface="Arial"/>
              </a:rPr>
              <a:t>understand the beliefs, fears, rumours, questions and suggestions communities have about COVID-19 and use this to guide the response.</a:t>
            </a:r>
          </a:p>
          <a:p>
            <a:pPr lvl="1" indent="0" defTabSz="1828800">
              <a:spcBef>
                <a:spcPts val="3324"/>
              </a:spcBef>
              <a:buSzPts val="1600"/>
              <a:buNone/>
            </a:pPr>
            <a:r>
              <a:rPr lang="en-US" sz="2400" dirty="0">
                <a:solidFill>
                  <a:srgbClr val="000000"/>
                </a:solidFill>
                <a:latin typeface="Gill Sans MT" panose="020B0502020104020203" pitchFamily="34" charset="77"/>
                <a:cs typeface="Arial"/>
              </a:rPr>
              <a:t>Informed by data, builds innovative approaches to </a:t>
            </a:r>
            <a:r>
              <a:rPr lang="en-US" sz="2400" dirty="0">
                <a:solidFill>
                  <a:srgbClr val="FF0000"/>
                </a:solidFill>
                <a:latin typeface="Gill Sans MT" panose="020B0502020104020203" pitchFamily="34" charset="77"/>
                <a:cs typeface="Arial"/>
              </a:rPr>
              <a:t>encourage social </a:t>
            </a:r>
            <a:r>
              <a:rPr lang="en-US" sz="2400" dirty="0" err="1">
                <a:solidFill>
                  <a:srgbClr val="FF0000"/>
                </a:solidFill>
                <a:latin typeface="Gill Sans MT" panose="020B0502020104020203" pitchFamily="34" charset="77"/>
                <a:cs typeface="Arial"/>
              </a:rPr>
              <a:t>behaviour</a:t>
            </a:r>
            <a:r>
              <a:rPr lang="en-US" sz="2400" dirty="0">
                <a:solidFill>
                  <a:srgbClr val="FF0000"/>
                </a:solidFill>
                <a:latin typeface="Gill Sans MT" panose="020B0502020104020203" pitchFamily="34" charset="77"/>
                <a:cs typeface="Arial"/>
              </a:rPr>
              <a:t> change </a:t>
            </a:r>
            <a:r>
              <a:rPr lang="en-US" sz="2400" dirty="0">
                <a:solidFill>
                  <a:srgbClr val="000000"/>
                </a:solidFill>
                <a:latin typeface="Gill Sans MT" panose="020B0502020104020203" pitchFamily="34" charset="77"/>
                <a:cs typeface="Arial"/>
              </a:rPr>
              <a:t>and take actions to prevent and reduce the spread of the disease</a:t>
            </a:r>
          </a:p>
          <a:p>
            <a:pPr lvl="1" indent="0" defTabSz="1828800">
              <a:spcBef>
                <a:spcPts val="3324"/>
              </a:spcBef>
              <a:buSzPts val="1600"/>
              <a:buNone/>
            </a:pPr>
            <a:r>
              <a:rPr lang="en-GB" sz="2400" dirty="0">
                <a:solidFill>
                  <a:srgbClr val="000000"/>
                </a:solidFill>
                <a:latin typeface="Gill Sans MT" panose="020B0502020104020203" pitchFamily="34" charset="77"/>
                <a:cs typeface="Arial"/>
              </a:rPr>
              <a:t>Identifies and supports </a:t>
            </a:r>
            <a:r>
              <a:rPr lang="en-GB" sz="2400" dirty="0">
                <a:solidFill>
                  <a:srgbClr val="FF0000"/>
                </a:solidFill>
                <a:latin typeface="Gill Sans MT" panose="020B0502020104020203" pitchFamily="34" charset="77"/>
                <a:cs typeface="Arial"/>
              </a:rPr>
              <a:t>community-led solutions </a:t>
            </a:r>
            <a:r>
              <a:rPr lang="en-GB" sz="2400" dirty="0">
                <a:solidFill>
                  <a:srgbClr val="000000"/>
                </a:solidFill>
                <a:latin typeface="Gill Sans MT" panose="020B0502020104020203" pitchFamily="34" charset="77"/>
                <a:cs typeface="Arial"/>
              </a:rPr>
              <a:t>for bringing the outbreak under control, ensuring people’s active participation in the response.</a:t>
            </a:r>
          </a:p>
          <a:p>
            <a:endParaRPr lang="es-ES" sz="2400" dirty="0">
              <a:solidFill>
                <a:srgbClr val="000000"/>
              </a:solidFill>
              <a:latin typeface="Gill Sans MT" panose="020B0502020104020203" pitchFamily="34" charset="77"/>
            </a:endParaRPr>
          </a:p>
          <a:p>
            <a:endParaRPr lang="es-ES" sz="2400" dirty="0">
              <a:solidFill>
                <a:srgbClr val="000000"/>
              </a:solidFill>
              <a:latin typeface="Gill Sans MT" panose="020B0502020104020203" pitchFamily="34" charset="77"/>
            </a:endParaRPr>
          </a:p>
        </p:txBody>
      </p:sp>
      <p:pic>
        <p:nvPicPr>
          <p:cNvPr id="4" name="Content Placeholder 4">
            <a:extLst>
              <a:ext uri="{FF2B5EF4-FFF2-40B4-BE49-F238E27FC236}">
                <a16:creationId xmlns:a16="http://schemas.microsoft.com/office/drawing/2014/main" id="{3528DC8D-964E-4B1F-9087-483F22255EC1}"/>
              </a:ext>
            </a:extLst>
          </p:cNvPr>
          <p:cNvPicPr>
            <a:picLocks noChangeAspect="1"/>
          </p:cNvPicPr>
          <p:nvPr/>
        </p:nvPicPr>
        <p:blipFill rotWithShape="1">
          <a:blip r:embed="rId3"/>
          <a:srcRect l="35800" t="21743" r="54750" b="17334"/>
          <a:stretch/>
        </p:blipFill>
        <p:spPr>
          <a:xfrm>
            <a:off x="0" y="1124744"/>
            <a:ext cx="1368023" cy="5418216"/>
          </a:xfrm>
          <a:prstGeom prst="rect">
            <a:avLst/>
          </a:prstGeom>
        </p:spPr>
      </p:pic>
      <p:sp>
        <p:nvSpPr>
          <p:cNvPr id="5" name="Title 1">
            <a:extLst>
              <a:ext uri="{FF2B5EF4-FFF2-40B4-BE49-F238E27FC236}">
                <a16:creationId xmlns:a16="http://schemas.microsoft.com/office/drawing/2014/main" id="{6ADC5B3D-060E-4922-8ADE-B2D94D779066}"/>
              </a:ext>
            </a:extLst>
          </p:cNvPr>
          <p:cNvSpPr>
            <a:spLocks noGrp="1"/>
          </p:cNvSpPr>
          <p:nvPr>
            <p:ph type="title"/>
          </p:nvPr>
        </p:nvSpPr>
        <p:spPr>
          <a:xfrm>
            <a:off x="182880" y="-34337"/>
            <a:ext cx="8229600" cy="922114"/>
          </a:xfrm>
        </p:spPr>
        <p:txBody>
          <a:bodyPr>
            <a:normAutofit fontScale="90000"/>
          </a:bodyPr>
          <a:lstStyle/>
          <a:p>
            <a:pPr lvl="1"/>
            <a:r>
              <a:rPr lang="en-US" sz="3200" i="0" dirty="0">
                <a:solidFill>
                  <a:srgbClr val="C00000"/>
                </a:solidFill>
                <a:latin typeface="Gill Sans MT" panose="020B0502020104020203" pitchFamily="34" charset="77"/>
              </a:rPr>
              <a:t>Risk Communication and Community Engagement (RCCE)…</a:t>
            </a:r>
          </a:p>
        </p:txBody>
      </p:sp>
      <p:sp>
        <p:nvSpPr>
          <p:cNvPr id="6" name="TextBox 5">
            <a:extLst>
              <a:ext uri="{FF2B5EF4-FFF2-40B4-BE49-F238E27FC236}">
                <a16:creationId xmlns:a16="http://schemas.microsoft.com/office/drawing/2014/main" id="{9D8C0F29-FEB3-014F-8CA3-C045F3B42C4C}"/>
              </a:ext>
            </a:extLst>
          </p:cNvPr>
          <p:cNvSpPr txBox="1"/>
          <p:nvPr/>
        </p:nvSpPr>
        <p:spPr>
          <a:xfrm>
            <a:off x="7528157" y="6488668"/>
            <a:ext cx="1172244" cy="369332"/>
          </a:xfrm>
          <a:prstGeom prst="rect">
            <a:avLst/>
          </a:prstGeom>
          <a:noFill/>
        </p:spPr>
        <p:txBody>
          <a:bodyPr wrap="none" rtlCol="0">
            <a:spAutoFit/>
          </a:bodyPr>
          <a:lstStyle/>
          <a:p>
            <a:r>
              <a:rPr lang="en-US" dirty="0"/>
              <a:t>IFRC, 2020</a:t>
            </a:r>
          </a:p>
        </p:txBody>
      </p:sp>
    </p:spTree>
    <p:extLst>
      <p:ext uri="{BB962C8B-B14F-4D97-AF65-F5344CB8AC3E}">
        <p14:creationId xmlns:p14="http://schemas.microsoft.com/office/powerpoint/2010/main" val="165986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B2BA71-18B6-1C44-BF77-5C6C521BF300}"/>
              </a:ext>
            </a:extLst>
          </p:cNvPr>
          <p:cNvSpPr/>
          <p:nvPr/>
        </p:nvSpPr>
        <p:spPr>
          <a:xfrm>
            <a:off x="0" y="1627319"/>
            <a:ext cx="9144000" cy="3136872"/>
          </a:xfrm>
          <a:prstGeom prst="rect">
            <a:avLst/>
          </a:prstGeom>
          <a:solidFill>
            <a:srgbClr val="74310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2FADEB5-BC12-8F45-B057-1F2FA9C6A973}"/>
              </a:ext>
            </a:extLst>
          </p:cNvPr>
          <p:cNvSpPr>
            <a:spLocks noGrp="1"/>
          </p:cNvSpPr>
          <p:nvPr>
            <p:ph type="title"/>
          </p:nvPr>
        </p:nvSpPr>
        <p:spPr>
          <a:xfrm>
            <a:off x="361964" y="766027"/>
            <a:ext cx="8782035" cy="415498"/>
          </a:xfrm>
        </p:spPr>
        <p:txBody>
          <a:bodyPr>
            <a:noAutofit/>
          </a:bodyPr>
          <a:lstStyle/>
          <a:p>
            <a:r>
              <a:rPr lang="en-US" sz="2900" b="1" dirty="0"/>
              <a:t>Turning Point: 2014-16 Ebola Outbreak in West Africa</a:t>
            </a:r>
          </a:p>
        </p:txBody>
      </p:sp>
      <p:pic>
        <p:nvPicPr>
          <p:cNvPr id="12" name="Picture 11">
            <a:extLst>
              <a:ext uri="{FF2B5EF4-FFF2-40B4-BE49-F238E27FC236}">
                <a16:creationId xmlns:a16="http://schemas.microsoft.com/office/drawing/2014/main" id="{CC6C33D8-25B8-F040-808C-AC7FF90669FE}"/>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27111" t="36029" r="27530"/>
          <a:stretch/>
        </p:blipFill>
        <p:spPr bwMode="auto">
          <a:xfrm>
            <a:off x="361965" y="2230743"/>
            <a:ext cx="2107096" cy="1975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ontent Placeholder 3" descr="badexamples_Ebola documents collected in field - 22aug2014.pdf">
            <a:extLst>
              <a:ext uri="{FF2B5EF4-FFF2-40B4-BE49-F238E27FC236}">
                <a16:creationId xmlns:a16="http://schemas.microsoft.com/office/drawing/2014/main" id="{FA1BB197-64E2-DF44-8300-99C4E841103F}"/>
              </a:ext>
            </a:extLst>
          </p:cNvPr>
          <p:cNvPicPr>
            <a:picLocks noGrp="1" noChangeAspect="1" noChangeArrowheads="1"/>
          </p:cNvPicPr>
          <p:nvPr>
            <p:ph idx="1"/>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7375" t="29376" r="20000" b="40219"/>
          <a:stretch>
            <a:fillRect/>
          </a:stretch>
        </p:blipFill>
        <p:spPr>
          <a:xfrm>
            <a:off x="3550146" y="2398398"/>
            <a:ext cx="2528119" cy="1411235"/>
          </a:xfrm>
        </p:spPr>
      </p:pic>
      <p:pic>
        <p:nvPicPr>
          <p:cNvPr id="14" name="Picture 13">
            <a:extLst>
              <a:ext uri="{FF2B5EF4-FFF2-40B4-BE49-F238E27FC236}">
                <a16:creationId xmlns:a16="http://schemas.microsoft.com/office/drawing/2014/main" id="{189397C7-3DC6-7B4E-A914-C92DECB6679F}"/>
              </a:ext>
            </a:extLst>
          </p:cNvPr>
          <p:cNvPicPr>
            <a:picLocks noChangeAspect="1"/>
          </p:cNvPicPr>
          <p:nvPr/>
        </p:nvPicPr>
        <p:blipFill rotWithShape="1">
          <a:blip r:embed="rId6">
            <a:grayscl/>
          </a:blip>
          <a:srcRect r="55385"/>
          <a:stretch/>
        </p:blipFill>
        <p:spPr>
          <a:xfrm>
            <a:off x="7255228" y="2230743"/>
            <a:ext cx="1571043" cy="1997009"/>
          </a:xfrm>
          <a:prstGeom prst="rect">
            <a:avLst/>
          </a:prstGeom>
          <a:ln>
            <a:solidFill>
              <a:schemeClr val="accent1"/>
            </a:solidFill>
          </a:ln>
        </p:spPr>
      </p:pic>
      <p:pic>
        <p:nvPicPr>
          <p:cNvPr id="15" name="Picture 14">
            <a:extLst>
              <a:ext uri="{FF2B5EF4-FFF2-40B4-BE49-F238E27FC236}">
                <a16:creationId xmlns:a16="http://schemas.microsoft.com/office/drawing/2014/main" id="{4BAAFDB5-77A9-2A49-BB2D-DE0036EA7A83}"/>
              </a:ext>
            </a:extLst>
          </p:cNvPr>
          <p:cNvPicPr>
            <a:picLocks noChangeAspect="1"/>
          </p:cNvPicPr>
          <p:nvPr/>
        </p:nvPicPr>
        <p:blipFill>
          <a:blip r:embed="rId7">
            <a:lum bright="70000" contrast="-70000"/>
          </a:blip>
          <a:stretch>
            <a:fillRect/>
          </a:stretch>
        </p:blipFill>
        <p:spPr>
          <a:xfrm>
            <a:off x="2735457" y="2886832"/>
            <a:ext cx="460800" cy="460800"/>
          </a:xfrm>
          <a:prstGeom prst="rect">
            <a:avLst/>
          </a:prstGeom>
        </p:spPr>
      </p:pic>
      <p:sp>
        <p:nvSpPr>
          <p:cNvPr id="19" name="TextBox 18">
            <a:extLst>
              <a:ext uri="{FF2B5EF4-FFF2-40B4-BE49-F238E27FC236}">
                <a16:creationId xmlns:a16="http://schemas.microsoft.com/office/drawing/2014/main" id="{ADEB87C9-B110-5441-8E1B-F43A4E6A8BEC}"/>
              </a:ext>
            </a:extLst>
          </p:cNvPr>
          <p:cNvSpPr txBox="1"/>
          <p:nvPr/>
        </p:nvSpPr>
        <p:spPr>
          <a:xfrm>
            <a:off x="1670401" y="5292685"/>
            <a:ext cx="401072" cy="538609"/>
          </a:xfrm>
          <a:prstGeom prst="rect">
            <a:avLst/>
          </a:prstGeom>
          <a:noFill/>
        </p:spPr>
        <p:txBody>
          <a:bodyPr wrap="none" rtlCol="0">
            <a:spAutoFit/>
          </a:bodyPr>
          <a:lstStyle/>
          <a:p>
            <a:r>
              <a:rPr lang="en-US" sz="2900" b="1" dirty="0">
                <a:solidFill>
                  <a:schemeClr val="tx1">
                    <a:lumMod val="50000"/>
                    <a:lumOff val="50000"/>
                  </a:schemeClr>
                </a:solidFill>
              </a:rPr>
              <a:t>=</a:t>
            </a:r>
            <a:endParaRPr lang="en-US" sz="2900" b="1" dirty="0">
              <a:solidFill>
                <a:schemeClr val="tx1">
                  <a:lumMod val="50000"/>
                  <a:lumOff val="50000"/>
                </a:schemeClr>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C6A77D62-DE17-7448-942A-FCE49480F84C}"/>
              </a:ext>
            </a:extLst>
          </p:cNvPr>
          <p:cNvSpPr txBox="1"/>
          <p:nvPr/>
        </p:nvSpPr>
        <p:spPr>
          <a:xfrm>
            <a:off x="2174593" y="5251809"/>
            <a:ext cx="6504458" cy="984885"/>
          </a:xfrm>
          <a:prstGeom prst="rect">
            <a:avLst/>
          </a:prstGeom>
          <a:noFill/>
        </p:spPr>
        <p:txBody>
          <a:bodyPr wrap="square" rtlCol="0">
            <a:spAutoFit/>
          </a:bodyPr>
          <a:lstStyle/>
          <a:p>
            <a:r>
              <a:rPr lang="en-US" sz="2900" b="1" dirty="0">
                <a:solidFill>
                  <a:schemeClr val="tx1">
                    <a:lumMod val="50000"/>
                    <a:lumOff val="50000"/>
                  </a:schemeClr>
                </a:solidFill>
                <a:latin typeface="Gill Sans MT" panose="020B0502020104020203" pitchFamily="34" charset="77"/>
                <a:cs typeface="Calibri" panose="020F0502020204030204" pitchFamily="34" charset="0"/>
              </a:rPr>
              <a:t>Fear, Hiding – </a:t>
            </a:r>
          </a:p>
          <a:p>
            <a:r>
              <a:rPr lang="en-US" sz="2900" b="1" dirty="0">
                <a:solidFill>
                  <a:schemeClr val="tx1">
                    <a:lumMod val="50000"/>
                    <a:lumOff val="50000"/>
                  </a:schemeClr>
                </a:solidFill>
                <a:latin typeface="Gill Sans MT" panose="020B0502020104020203" pitchFamily="34" charset="77"/>
                <a:cs typeface="Calibri" panose="020F0502020204030204" pitchFamily="34" charset="0"/>
              </a:rPr>
              <a:t>Increase in Transmission, Deaths</a:t>
            </a:r>
            <a:endParaRPr lang="en-US" sz="2900" dirty="0">
              <a:solidFill>
                <a:schemeClr val="tx1">
                  <a:lumMod val="50000"/>
                  <a:lumOff val="50000"/>
                </a:schemeClr>
              </a:solidFill>
              <a:latin typeface="Gill Sans MT" panose="020B0502020104020203" pitchFamily="34" charset="77"/>
            </a:endParaRPr>
          </a:p>
        </p:txBody>
      </p:sp>
      <p:pic>
        <p:nvPicPr>
          <p:cNvPr id="18" name="Picture 17">
            <a:extLst>
              <a:ext uri="{FF2B5EF4-FFF2-40B4-BE49-F238E27FC236}">
                <a16:creationId xmlns:a16="http://schemas.microsoft.com/office/drawing/2014/main" id="{E7F4C02E-A6DB-3445-853F-2B9FAD3824EE}"/>
              </a:ext>
            </a:extLst>
          </p:cNvPr>
          <p:cNvPicPr>
            <a:picLocks noChangeAspect="1"/>
          </p:cNvPicPr>
          <p:nvPr/>
        </p:nvPicPr>
        <p:blipFill>
          <a:blip r:embed="rId7">
            <a:lum bright="70000" contrast="-70000"/>
          </a:blip>
          <a:stretch>
            <a:fillRect/>
          </a:stretch>
        </p:blipFill>
        <p:spPr>
          <a:xfrm>
            <a:off x="6524624" y="2915738"/>
            <a:ext cx="460800" cy="460800"/>
          </a:xfrm>
          <a:prstGeom prst="rect">
            <a:avLst/>
          </a:prstGeom>
        </p:spPr>
      </p:pic>
      <p:sp>
        <p:nvSpPr>
          <p:cNvPr id="3" name="Footer Placeholder 2"/>
          <p:cNvSpPr>
            <a:spLocks noGrp="1"/>
          </p:cNvSpPr>
          <p:nvPr>
            <p:ph type="ftr" sz="quarter" idx="3"/>
          </p:nvPr>
        </p:nvSpPr>
        <p:spPr>
          <a:xfrm>
            <a:off x="3124200" y="6656153"/>
            <a:ext cx="2895600" cy="161583"/>
          </a:xfrm>
        </p:spPr>
        <p:txBody>
          <a:bodyPr/>
          <a:lstStyle/>
          <a:p>
            <a:r>
              <a:rPr lang="en-US"/>
              <a:t>READY: GLOBAL READINESS FOR MAJOR DISEASE OUTBREAK RESPONSE</a:t>
            </a:r>
          </a:p>
        </p:txBody>
      </p:sp>
      <p:sp>
        <p:nvSpPr>
          <p:cNvPr id="4" name="Slide Number Placeholder 3"/>
          <p:cNvSpPr>
            <a:spLocks noGrp="1"/>
          </p:cNvSpPr>
          <p:nvPr>
            <p:ph type="sldNum" sz="quarter" idx="4"/>
          </p:nvPr>
        </p:nvSpPr>
        <p:spPr>
          <a:xfrm>
            <a:off x="6985424" y="6696417"/>
            <a:ext cx="2133600" cy="161583"/>
          </a:xfrm>
        </p:spPr>
        <p:txBody>
          <a:bodyPr/>
          <a:lstStyle/>
          <a:p>
            <a:fld id="{42782948-4DBE-204D-AB9E-B65E067054AE}" type="slidenum">
              <a:rPr lang="en-US" smtClean="0"/>
              <a:pPr/>
              <a:t>16</a:t>
            </a:fld>
            <a:endParaRPr lang="en-US"/>
          </a:p>
        </p:txBody>
      </p:sp>
    </p:spTree>
    <p:extLst>
      <p:ext uri="{BB962C8B-B14F-4D97-AF65-F5344CB8AC3E}">
        <p14:creationId xmlns:p14="http://schemas.microsoft.com/office/powerpoint/2010/main" val="4278079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3">
            <a:extLst>
              <a:ext uri="{FF2B5EF4-FFF2-40B4-BE49-F238E27FC236}">
                <a16:creationId xmlns:a16="http://schemas.microsoft.com/office/drawing/2014/main" id="{370F914A-C316-8A42-83BB-CF6301856629}"/>
              </a:ext>
            </a:extLst>
          </p:cNvPr>
          <p:cNvSpPr>
            <a:spLocks noGrp="1"/>
          </p:cNvSpPr>
          <p:nvPr>
            <p:ph sz="half" idx="1"/>
          </p:nvPr>
        </p:nvSpPr>
        <p:spPr>
          <a:xfrm>
            <a:off x="397638" y="1338162"/>
            <a:ext cx="4174361" cy="4181675"/>
          </a:xfrm>
        </p:spPr>
        <p:txBody>
          <a:bodyPr>
            <a:noAutofit/>
          </a:bodyPr>
          <a:lstStyle/>
          <a:p>
            <a:pPr marL="0" indent="0">
              <a:buNone/>
            </a:pPr>
            <a:r>
              <a:rPr lang="en-US" sz="2900" b="1" dirty="0">
                <a:solidFill>
                  <a:schemeClr val="tx1"/>
                </a:solidFill>
                <a:latin typeface="Gill Sans MT" panose="020B0502020104020203" pitchFamily="34" charset="77"/>
              </a:rPr>
              <a:t>Social Cognitive Learning Theory</a:t>
            </a:r>
          </a:p>
          <a:p>
            <a:pPr marL="0" indent="0">
              <a:buNone/>
            </a:pPr>
            <a:endParaRPr lang="en-US" altLang="en-US" sz="2000" b="1" dirty="0">
              <a:latin typeface="Gill Sans MT" panose="020B0502020104020203" pitchFamily="34" charset="77"/>
            </a:endParaRPr>
          </a:p>
          <a:p>
            <a:r>
              <a:rPr lang="en-US" altLang="en-US" sz="2000" dirty="0">
                <a:latin typeface="Gill Sans MT" panose="020B0502020104020203" pitchFamily="34" charset="77"/>
              </a:rPr>
              <a:t>Observational learning: seeing the behavior in practice and the benefits derived can help others adopt it</a:t>
            </a:r>
          </a:p>
          <a:p>
            <a:r>
              <a:rPr lang="en-US" altLang="en-US" sz="2000" u="sng" dirty="0">
                <a:latin typeface="Gill Sans MT" panose="020B0502020104020203" pitchFamily="34" charset="77"/>
              </a:rPr>
              <a:t>Self-efficacy</a:t>
            </a:r>
          </a:p>
          <a:p>
            <a:r>
              <a:rPr lang="en-US" sz="2000" dirty="0">
                <a:solidFill>
                  <a:schemeClr val="tx1">
                    <a:lumMod val="65000"/>
                    <a:lumOff val="35000"/>
                  </a:schemeClr>
                </a:solidFill>
                <a:latin typeface="Gill Sans MT" panose="020B0502020104020203" pitchFamily="34" charset="77"/>
              </a:rPr>
              <a:t>Interaction between individual and environment, importance of </a:t>
            </a:r>
            <a:r>
              <a:rPr lang="en-US" sz="2000" b="1" dirty="0">
                <a:solidFill>
                  <a:schemeClr val="tx1">
                    <a:lumMod val="65000"/>
                    <a:lumOff val="35000"/>
                  </a:schemeClr>
                </a:solidFill>
                <a:latin typeface="Gill Sans MT" panose="020B0502020104020203" pitchFamily="34" charset="77"/>
              </a:rPr>
              <a:t>creating an enabling environment</a:t>
            </a:r>
            <a:r>
              <a:rPr lang="en-US" sz="2000" dirty="0">
                <a:solidFill>
                  <a:schemeClr val="tx1">
                    <a:lumMod val="65000"/>
                    <a:lumOff val="35000"/>
                  </a:schemeClr>
                </a:solidFill>
                <a:latin typeface="Gill Sans MT" panose="020B0502020104020203" pitchFamily="34" charset="77"/>
              </a:rPr>
              <a:t>.</a:t>
            </a:r>
          </a:p>
          <a:p>
            <a:endParaRPr lang="en-US" sz="2000" dirty="0">
              <a:latin typeface="Gill Sans MT" panose="020B0502020104020203" pitchFamily="34" charset="77"/>
            </a:endParaRPr>
          </a:p>
        </p:txBody>
      </p:sp>
      <p:sp>
        <p:nvSpPr>
          <p:cNvPr id="25" name="Content Placeholder 24">
            <a:extLst>
              <a:ext uri="{FF2B5EF4-FFF2-40B4-BE49-F238E27FC236}">
                <a16:creationId xmlns:a16="http://schemas.microsoft.com/office/drawing/2014/main" id="{59AADAC5-2072-6547-A9FD-5605A92AC05C}"/>
              </a:ext>
            </a:extLst>
          </p:cNvPr>
          <p:cNvSpPr>
            <a:spLocks noGrp="1"/>
          </p:cNvSpPr>
          <p:nvPr>
            <p:ph sz="half" idx="2"/>
          </p:nvPr>
        </p:nvSpPr>
        <p:spPr>
          <a:xfrm>
            <a:off x="4876189" y="679094"/>
            <a:ext cx="4422793" cy="4056820"/>
          </a:xfrm>
        </p:spPr>
        <p:txBody>
          <a:bodyPr/>
          <a:lstStyle/>
          <a:p>
            <a:pPr marL="0" indent="0">
              <a:buNone/>
            </a:pPr>
            <a:endParaRPr lang="en-US" sz="1800" b="1" dirty="0">
              <a:solidFill>
                <a:schemeClr val="bg2"/>
              </a:solidFill>
              <a:latin typeface="Gill Sans MT" panose="020B0502020104020203" pitchFamily="34" charset="77"/>
            </a:endParaRPr>
          </a:p>
          <a:p>
            <a:pPr marL="0" indent="0">
              <a:buNone/>
            </a:pPr>
            <a:endParaRPr lang="en-US" sz="1800" b="1" dirty="0">
              <a:solidFill>
                <a:schemeClr val="bg2"/>
              </a:solidFill>
              <a:latin typeface="Gill Sans MT" panose="020B0502020104020203" pitchFamily="34" charset="77"/>
            </a:endParaRPr>
          </a:p>
          <a:p>
            <a:pPr marL="0" indent="0">
              <a:buNone/>
            </a:pPr>
            <a:r>
              <a:rPr lang="en-US" sz="2900" b="1" dirty="0">
                <a:solidFill>
                  <a:schemeClr val="tx1"/>
                </a:solidFill>
                <a:latin typeface="Gill Sans MT" panose="020B0502020104020203" pitchFamily="34" charset="77"/>
              </a:rPr>
              <a:t>Diffusion of Innovation</a:t>
            </a:r>
          </a:p>
          <a:p>
            <a:pPr marL="0" indent="0">
              <a:buNone/>
            </a:pPr>
            <a:endParaRPr lang="en-US" dirty="0">
              <a:latin typeface="Gill Sans MT" panose="020B0502020104020203" pitchFamily="34" charset="77"/>
            </a:endParaRPr>
          </a:p>
        </p:txBody>
      </p:sp>
      <p:sp>
        <p:nvSpPr>
          <p:cNvPr id="6" name="Slide Number Placeholder 5">
            <a:extLst>
              <a:ext uri="{FF2B5EF4-FFF2-40B4-BE49-F238E27FC236}">
                <a16:creationId xmlns:a16="http://schemas.microsoft.com/office/drawing/2014/main" id="{58582497-31D4-4147-AD07-7BB249352B22}"/>
              </a:ext>
            </a:extLst>
          </p:cNvPr>
          <p:cNvSpPr>
            <a:spLocks noGrp="1"/>
          </p:cNvSpPr>
          <p:nvPr>
            <p:ph type="sldNum" sz="quarter" idx="12"/>
          </p:nvPr>
        </p:nvSpPr>
        <p:spPr>
          <a:xfrm>
            <a:off x="7128223" y="6588514"/>
            <a:ext cx="2057400"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C8B6B5BB-09AF-4246-83C6-0020274861B1}" type="slidenum">
              <a:rPr kumimoji="0" lang="en-US" altLang="en-US" sz="338" b="0" i="0" u="none" strike="noStrike" kern="1200" cap="none" spc="0" normalizeH="0" baseline="0" noProof="0">
                <a:ln>
                  <a:noFill/>
                </a:ln>
                <a:solidFill>
                  <a:srgbClr val="6C6463"/>
                </a:solidFill>
                <a:effectLst/>
                <a:uLnTx/>
                <a:uFillTx/>
                <a:latin typeface="Gill Sans MT"/>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17</a:t>
            </a:fld>
            <a:endParaRPr kumimoji="0" lang="en-US" altLang="en-US" sz="338" b="0" i="0" u="none" strike="noStrike" kern="1200" cap="none" spc="0" normalizeH="0" baseline="0" noProof="0" dirty="0">
              <a:ln>
                <a:noFill/>
              </a:ln>
              <a:solidFill>
                <a:srgbClr val="6C6463"/>
              </a:solidFill>
              <a:effectLst/>
              <a:uLnTx/>
              <a:uFillTx/>
              <a:latin typeface="Gill Sans MT"/>
              <a:ea typeface="+mn-ea"/>
              <a:cs typeface="+mn-cs"/>
            </a:endParaRPr>
          </a:p>
        </p:txBody>
      </p:sp>
      <p:pic>
        <p:nvPicPr>
          <p:cNvPr id="27" name="Picture 7">
            <a:extLst>
              <a:ext uri="{FF2B5EF4-FFF2-40B4-BE49-F238E27FC236}">
                <a16:creationId xmlns:a16="http://schemas.microsoft.com/office/drawing/2014/main" id="{D0788551-7BCA-C544-AF7A-684B7D98F2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4078" y="1819966"/>
            <a:ext cx="3532950" cy="1096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Content Placeholder 2">
            <a:extLst>
              <a:ext uri="{FF2B5EF4-FFF2-40B4-BE49-F238E27FC236}">
                <a16:creationId xmlns:a16="http://schemas.microsoft.com/office/drawing/2014/main" id="{C07EE0A0-861A-E346-AEE8-2E9B0B793B7F}"/>
              </a:ext>
            </a:extLst>
          </p:cNvPr>
          <p:cNvSpPr txBox="1">
            <a:spLocks/>
          </p:cNvSpPr>
          <p:nvPr/>
        </p:nvSpPr>
        <p:spPr>
          <a:xfrm>
            <a:off x="4280826" y="2506128"/>
            <a:ext cx="3553462" cy="2571750"/>
          </a:xfrm>
          <a:prstGeom prst="rect">
            <a:avLst/>
          </a:prstGeom>
        </p:spPr>
        <p:txBody>
          <a:bodyPr vert="horz" lIns="68580" tIns="34290" rIns="68580" bIns="34290" rtlCol="0">
            <a:normAutofit/>
          </a:bodyPr>
          <a:lstStyle>
            <a:lvl1pPr marL="172641" indent="-172641" algn="l" defTabSz="342900" rtl="0" eaLnBrk="1" latinLnBrk="0" hangingPunct="1">
              <a:spcBef>
                <a:spcPts val="0"/>
              </a:spcBef>
              <a:spcAft>
                <a:spcPts val="900"/>
              </a:spcAft>
              <a:buFont typeface="Arial"/>
              <a:buChar char="•"/>
              <a:defRPr sz="1500" b="0" i="0" kern="1200">
                <a:solidFill>
                  <a:srgbClr val="6C6463"/>
                </a:solidFill>
                <a:latin typeface="Gill Sans MT"/>
                <a:ea typeface="+mn-ea"/>
                <a:cs typeface="Gill Sans MT"/>
              </a:defRPr>
            </a:lvl1pPr>
            <a:lvl2pPr marL="513160" indent="-172641" algn="l" defTabSz="342900" rtl="0" eaLnBrk="1" latinLnBrk="0" hangingPunct="1">
              <a:spcBef>
                <a:spcPts val="0"/>
              </a:spcBef>
              <a:spcAft>
                <a:spcPts val="900"/>
              </a:spcAft>
              <a:buFont typeface="Arial"/>
              <a:buChar char="–"/>
              <a:defRPr sz="1350" b="0" i="0" kern="1200">
                <a:solidFill>
                  <a:srgbClr val="6C6463"/>
                </a:solidFill>
                <a:latin typeface="Gill Sans MT"/>
                <a:ea typeface="+mn-ea"/>
                <a:cs typeface="Gill Sans MT"/>
              </a:defRPr>
            </a:lvl2pPr>
            <a:lvl3pPr marL="685800" indent="-172641" algn="l" defTabSz="342900" rtl="0" eaLnBrk="1" latinLnBrk="0" hangingPunct="1">
              <a:spcBef>
                <a:spcPct val="20000"/>
              </a:spcBef>
              <a:buFont typeface="Arial"/>
              <a:buChar char="•"/>
              <a:defRPr sz="1200" b="0" i="0" kern="1200">
                <a:solidFill>
                  <a:srgbClr val="6C6463"/>
                </a:solidFill>
                <a:latin typeface="Gill Sans MT"/>
                <a:ea typeface="+mn-ea"/>
                <a:cs typeface="Gill Sans MT"/>
              </a:defRPr>
            </a:lvl3pPr>
            <a:lvl4pPr marL="859631" indent="-173831" algn="l" defTabSz="342900" rtl="0" eaLnBrk="1" latinLnBrk="0" hangingPunct="1">
              <a:spcBef>
                <a:spcPct val="20000"/>
              </a:spcBef>
              <a:buFont typeface="Arial"/>
              <a:buChar char="–"/>
              <a:defRPr sz="1050" b="0" i="0" kern="1200">
                <a:solidFill>
                  <a:srgbClr val="6C6463"/>
                </a:solidFill>
                <a:latin typeface="Gill Sans MT"/>
                <a:ea typeface="+mn-ea"/>
                <a:cs typeface="Gill Sans MT"/>
              </a:defRPr>
            </a:lvl4pPr>
            <a:lvl5pPr marL="941785" indent="-172641" algn="l" defTabSz="342900" rtl="0" eaLnBrk="1" latinLnBrk="0" hangingPunct="1">
              <a:spcBef>
                <a:spcPct val="20000"/>
              </a:spcBef>
              <a:buFont typeface="Arial"/>
              <a:buChar char="»"/>
              <a:defRPr sz="1200" b="0" i="0" kern="1200">
                <a:solidFill>
                  <a:srgbClr val="6C6463"/>
                </a:solidFill>
                <a:latin typeface="Gill Sans MT"/>
                <a:ea typeface="+mn-ea"/>
                <a:cs typeface="Gill Sans MT"/>
              </a:defRPr>
            </a:lvl5pPr>
            <a:lvl6pPr marL="1885950" indent="-171450" algn="l" defTabSz="342900" rtl="0" eaLnBrk="1" latinLnBrk="0" hangingPunct="1">
              <a:spcBef>
                <a:spcPct val="20000"/>
              </a:spcBef>
              <a:buFont typeface="Arial"/>
              <a:buChar char="•"/>
              <a:defRPr sz="135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35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35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350" kern="1200">
                <a:solidFill>
                  <a:schemeClr val="tx1"/>
                </a:solidFill>
                <a:latin typeface="+mn-lt"/>
                <a:ea typeface="+mn-ea"/>
                <a:cs typeface="+mn-cs"/>
              </a:defRPr>
            </a:lvl9pPr>
          </a:lstStyle>
          <a:p>
            <a:pPr marL="129481" marR="0" lvl="0" indent="-129481" algn="l" defTabSz="257175" rtl="0" eaLnBrk="1" fontAlgn="auto" latinLnBrk="0" hangingPunct="1">
              <a:lnSpc>
                <a:spcPct val="100000"/>
              </a:lnSpc>
              <a:spcBef>
                <a:spcPts val="0"/>
              </a:spcBef>
              <a:spcAft>
                <a:spcPts val="675"/>
              </a:spcAft>
              <a:buClrTx/>
              <a:buSzTx/>
              <a:buFont typeface="Arial"/>
              <a:buChar char="•"/>
              <a:tabLst/>
              <a:defRPr/>
            </a:pPr>
            <a:endParaRPr kumimoji="0" lang="en-US" sz="1350" b="0" i="0" u="none" strike="noStrike" kern="1200" cap="none" spc="0" normalizeH="0" baseline="0" noProof="0" dirty="0">
              <a:ln>
                <a:noFill/>
              </a:ln>
              <a:solidFill>
                <a:srgbClr val="6C6463"/>
              </a:solidFill>
              <a:effectLst/>
              <a:uLnTx/>
              <a:uFillTx/>
              <a:latin typeface="Gill Sans MT"/>
              <a:ea typeface="+mn-ea"/>
            </a:endParaRPr>
          </a:p>
        </p:txBody>
      </p:sp>
      <p:sp>
        <p:nvSpPr>
          <p:cNvPr id="7" name="Content Placeholder 23">
            <a:extLst>
              <a:ext uri="{FF2B5EF4-FFF2-40B4-BE49-F238E27FC236}">
                <a16:creationId xmlns:a16="http://schemas.microsoft.com/office/drawing/2014/main" id="{5ABD6882-A00C-9A4C-BBCD-9548018B0F01}"/>
              </a:ext>
            </a:extLst>
          </p:cNvPr>
          <p:cNvSpPr txBox="1">
            <a:spLocks/>
          </p:cNvSpPr>
          <p:nvPr/>
        </p:nvSpPr>
        <p:spPr>
          <a:xfrm>
            <a:off x="4968998" y="3147709"/>
            <a:ext cx="3597637" cy="3387021"/>
          </a:xfrm>
          <a:prstGeom prst="rect">
            <a:avLst/>
          </a:prstGeom>
        </p:spPr>
        <p:txBody>
          <a:bodyPr vert="horz" lIns="68580" tIns="34290" rIns="68580" bIns="34290" rtlCol="0">
            <a:noAutofit/>
          </a:bodyPr>
          <a:lstStyle>
            <a:lvl1pPr marL="172641" indent="-172641" algn="l" defTabSz="342900" rtl="0" eaLnBrk="1" latinLnBrk="0" hangingPunct="1">
              <a:spcBef>
                <a:spcPts val="0"/>
              </a:spcBef>
              <a:spcAft>
                <a:spcPts val="900"/>
              </a:spcAft>
              <a:buFont typeface="Arial"/>
              <a:buChar char="•"/>
              <a:defRPr sz="1500" b="0" i="0" kern="1200">
                <a:solidFill>
                  <a:srgbClr val="6C6463"/>
                </a:solidFill>
                <a:latin typeface="Gill Sans MT"/>
                <a:ea typeface="+mn-ea"/>
                <a:cs typeface="Gill Sans MT"/>
              </a:defRPr>
            </a:lvl1pPr>
            <a:lvl2pPr marL="513160" indent="-172641" algn="l" defTabSz="342900" rtl="0" eaLnBrk="1" latinLnBrk="0" hangingPunct="1">
              <a:spcBef>
                <a:spcPts val="0"/>
              </a:spcBef>
              <a:spcAft>
                <a:spcPts val="900"/>
              </a:spcAft>
              <a:buFont typeface="Arial"/>
              <a:buChar char="–"/>
              <a:defRPr sz="1350" b="0" i="0" kern="1200">
                <a:solidFill>
                  <a:srgbClr val="6C6463"/>
                </a:solidFill>
                <a:latin typeface="Gill Sans MT"/>
                <a:ea typeface="+mn-ea"/>
                <a:cs typeface="Gill Sans MT"/>
              </a:defRPr>
            </a:lvl2pPr>
            <a:lvl3pPr marL="685800" indent="-172641" algn="l" defTabSz="342900" rtl="0" eaLnBrk="1" latinLnBrk="0" hangingPunct="1">
              <a:spcBef>
                <a:spcPct val="20000"/>
              </a:spcBef>
              <a:buFont typeface="Arial"/>
              <a:buChar char="•"/>
              <a:defRPr sz="1200" b="0" i="0" kern="1200">
                <a:solidFill>
                  <a:srgbClr val="6C6463"/>
                </a:solidFill>
                <a:latin typeface="Gill Sans MT"/>
                <a:ea typeface="+mn-ea"/>
                <a:cs typeface="Gill Sans MT"/>
              </a:defRPr>
            </a:lvl3pPr>
            <a:lvl4pPr marL="859631" indent="-173831" algn="l" defTabSz="342900" rtl="0" eaLnBrk="1" latinLnBrk="0" hangingPunct="1">
              <a:spcBef>
                <a:spcPct val="20000"/>
              </a:spcBef>
              <a:buFont typeface="Arial"/>
              <a:buChar char="–"/>
              <a:defRPr sz="1050" b="0" i="0" kern="1200">
                <a:solidFill>
                  <a:srgbClr val="6C6463"/>
                </a:solidFill>
                <a:latin typeface="Gill Sans MT"/>
                <a:ea typeface="+mn-ea"/>
                <a:cs typeface="Gill Sans MT"/>
              </a:defRPr>
            </a:lvl4pPr>
            <a:lvl5pPr marL="941785" indent="-172641" algn="l" defTabSz="342900" rtl="0" eaLnBrk="1" latinLnBrk="0" hangingPunct="1">
              <a:spcBef>
                <a:spcPct val="20000"/>
              </a:spcBef>
              <a:buFont typeface="Arial"/>
              <a:buChar char="»"/>
              <a:defRPr sz="1200" b="0" i="0" kern="1200">
                <a:solidFill>
                  <a:srgbClr val="6C6463"/>
                </a:solidFill>
                <a:latin typeface="Gill Sans MT"/>
                <a:ea typeface="+mn-ea"/>
                <a:cs typeface="Gill Sans MT"/>
              </a:defRPr>
            </a:lvl5pPr>
            <a:lvl6pPr marL="1885950" indent="-171450" algn="l" defTabSz="342900" rtl="0" eaLnBrk="1" latinLnBrk="0" hangingPunct="1">
              <a:spcBef>
                <a:spcPct val="20000"/>
              </a:spcBef>
              <a:buFont typeface="Arial"/>
              <a:buChar char="•"/>
              <a:defRPr sz="135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35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35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350" kern="1200">
                <a:solidFill>
                  <a:schemeClr val="tx1"/>
                </a:solidFill>
                <a:latin typeface="+mn-lt"/>
                <a:ea typeface="+mn-ea"/>
                <a:cs typeface="+mn-cs"/>
              </a:defRPr>
            </a:lvl9pPr>
          </a:lstStyle>
          <a:p>
            <a:pPr marL="129481" marR="0" lvl="0" indent="-129481" algn="l" defTabSz="257175" rtl="0" eaLnBrk="1" fontAlgn="auto" latinLnBrk="0" hangingPunct="1">
              <a:lnSpc>
                <a:spcPct val="100000"/>
              </a:lnSpc>
              <a:spcBef>
                <a:spcPts val="0"/>
              </a:spcBef>
              <a:spcAft>
                <a:spcPts val="675"/>
              </a:spcAft>
              <a:buClrTx/>
              <a:buSzTx/>
              <a:buFont typeface="Arial"/>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Gill Sans MT"/>
                <a:ea typeface="+mn-ea"/>
              </a:rPr>
              <a:t>Communication channels can help an idea become more popular,</a:t>
            </a:r>
          </a:p>
          <a:p>
            <a:pPr marL="129481" marR="0" lvl="0" indent="-129481" algn="l" defTabSz="257175" rtl="0" eaLnBrk="1" fontAlgn="auto" latinLnBrk="0" hangingPunct="1">
              <a:lnSpc>
                <a:spcPct val="100000"/>
              </a:lnSpc>
              <a:spcBef>
                <a:spcPts val="0"/>
              </a:spcBef>
              <a:spcAft>
                <a:spcPts val="675"/>
              </a:spcAft>
              <a:buClrTx/>
              <a:buSzTx/>
              <a:buFont typeface="Arial"/>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Gill Sans MT"/>
                <a:ea typeface="+mn-ea"/>
              </a:rPr>
              <a:t>Works best when prominent members of society can influence.</a:t>
            </a:r>
          </a:p>
          <a:p>
            <a:pPr marL="129481" marR="0" lvl="0" indent="-129481" algn="l" defTabSz="257175" rtl="0" eaLnBrk="1" fontAlgn="auto" latinLnBrk="0" hangingPunct="1">
              <a:lnSpc>
                <a:spcPct val="100000"/>
              </a:lnSpc>
              <a:spcBef>
                <a:spcPts val="0"/>
              </a:spcBef>
              <a:spcAft>
                <a:spcPts val="675"/>
              </a:spcAft>
              <a:buClrTx/>
              <a:buSzTx/>
              <a:buFont typeface="Arial"/>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Gill Sans MT"/>
                <a:ea typeface="+mn-ea"/>
              </a:rPr>
              <a:t>How simple? Does it work for me? Can I see it? Can I try it?</a:t>
            </a:r>
          </a:p>
          <a:p>
            <a:pPr marL="0" marR="0" lvl="0" indent="0" algn="l" defTabSz="257175" rtl="0" eaLnBrk="1" fontAlgn="auto" latinLnBrk="0" hangingPunct="1">
              <a:lnSpc>
                <a:spcPct val="100000"/>
              </a:lnSpc>
              <a:spcBef>
                <a:spcPts val="0"/>
              </a:spcBef>
              <a:spcAft>
                <a:spcPts val="675"/>
              </a:spcAft>
              <a:buClrTx/>
              <a:buSzTx/>
              <a:buFont typeface="Arial"/>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Gill Sans MT"/>
                <a:ea typeface="+mn-ea"/>
              </a:rPr>
              <a:t>People are initially slow to adopt new behaviors, but as the behavior becomes better known and accepted, more people practice it</a:t>
            </a:r>
          </a:p>
          <a:p>
            <a:pPr marL="0" marR="0" lvl="0" indent="0" algn="l" defTabSz="257175" rtl="0" eaLnBrk="1" fontAlgn="auto" latinLnBrk="0" hangingPunct="1">
              <a:lnSpc>
                <a:spcPct val="100000"/>
              </a:lnSpc>
              <a:spcBef>
                <a:spcPts val="0"/>
              </a:spcBef>
              <a:spcAft>
                <a:spcPts val="675"/>
              </a:spcAft>
              <a:buClrTx/>
              <a:buSzTx/>
              <a:buFont typeface="Arial"/>
              <a:buNone/>
              <a:tabLst/>
              <a:defRPr/>
            </a:pPr>
            <a:endParaRPr kumimoji="0" lang="en-US" sz="1800" b="0" i="0" u="none" strike="noStrike" kern="1200" cap="none" spc="0" normalizeH="0" baseline="0" noProof="0" dirty="0">
              <a:ln>
                <a:noFill/>
              </a:ln>
              <a:solidFill>
                <a:srgbClr val="6C6463"/>
              </a:solidFill>
              <a:effectLst/>
              <a:uLnTx/>
              <a:uFillTx/>
              <a:latin typeface="Gill Sans MT"/>
              <a:ea typeface="+mn-ea"/>
            </a:endParaRPr>
          </a:p>
        </p:txBody>
      </p:sp>
      <p:sp>
        <p:nvSpPr>
          <p:cNvPr id="8" name="Title 5">
            <a:extLst>
              <a:ext uri="{FF2B5EF4-FFF2-40B4-BE49-F238E27FC236}">
                <a16:creationId xmlns:a16="http://schemas.microsoft.com/office/drawing/2014/main" id="{CE325ACF-5487-A74B-A65A-6BDF7FADD874}"/>
              </a:ext>
            </a:extLst>
          </p:cNvPr>
          <p:cNvSpPr>
            <a:spLocks noGrp="1"/>
          </p:cNvSpPr>
          <p:nvPr>
            <p:ph type="title"/>
          </p:nvPr>
        </p:nvSpPr>
        <p:spPr>
          <a:xfrm>
            <a:off x="353405" y="284603"/>
            <a:ext cx="7854841" cy="493981"/>
          </a:xfrm>
        </p:spPr>
        <p:txBody>
          <a:bodyPr/>
          <a:lstStyle/>
          <a:p>
            <a:r>
              <a:rPr lang="en-US" sz="2900" b="1" dirty="0">
                <a:latin typeface="Gill Sans MT" panose="020B0502020104020203" pitchFamily="34" charset="77"/>
              </a:rPr>
              <a:t>What Can We Do to Help Drive Behaviors?</a:t>
            </a:r>
          </a:p>
        </p:txBody>
      </p:sp>
      <p:sp>
        <p:nvSpPr>
          <p:cNvPr id="2" name="Rectangle 1">
            <a:extLst>
              <a:ext uri="{FF2B5EF4-FFF2-40B4-BE49-F238E27FC236}">
                <a16:creationId xmlns:a16="http://schemas.microsoft.com/office/drawing/2014/main" id="{278CFF63-223D-3A45-8A0D-E26F1E916656}"/>
              </a:ext>
            </a:extLst>
          </p:cNvPr>
          <p:cNvSpPr/>
          <p:nvPr/>
        </p:nvSpPr>
        <p:spPr>
          <a:xfrm>
            <a:off x="397638" y="2570033"/>
            <a:ext cx="4050376" cy="13282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DDF453C-6417-8849-A055-2F04F720EF96}"/>
              </a:ext>
            </a:extLst>
          </p:cNvPr>
          <p:cNvSpPr/>
          <p:nvPr/>
        </p:nvSpPr>
        <p:spPr>
          <a:xfrm>
            <a:off x="4932217" y="3131830"/>
            <a:ext cx="3850515" cy="194604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2737775" y="6561219"/>
            <a:ext cx="3086100" cy="365125"/>
          </a:xfrm>
        </p:spPr>
        <p:txBody>
          <a:bodyPr/>
          <a:lstStyle/>
          <a:p>
            <a:r>
              <a:rPr lang="en-US" sz="700" dirty="0"/>
              <a:t>READY: GLOBAL READINESS FOR MAJOR DISEASE OUTBREAK RESPONSE</a:t>
            </a:r>
          </a:p>
        </p:txBody>
      </p:sp>
    </p:spTree>
    <p:extLst>
      <p:ext uri="{BB962C8B-B14F-4D97-AF65-F5344CB8AC3E}">
        <p14:creationId xmlns:p14="http://schemas.microsoft.com/office/powerpoint/2010/main" val="3963521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2FE6344-3F9E-F94D-B68B-5FB2ABBA34E0}"/>
              </a:ext>
            </a:extLst>
          </p:cNvPr>
          <p:cNvSpPr>
            <a:spLocks noGrp="1"/>
          </p:cNvSpPr>
          <p:nvPr>
            <p:ph type="ftr" sz="quarter" idx="3"/>
          </p:nvPr>
        </p:nvSpPr>
        <p:spPr/>
        <p:txBody>
          <a:bodyPr/>
          <a:lstStyle/>
          <a:p>
            <a:r>
              <a:rPr lang="en-US"/>
              <a:t>READY: GLOBAL READINESS FOR MAJOR DISEASE OUTBREAK RESPONSE</a:t>
            </a:r>
          </a:p>
        </p:txBody>
      </p:sp>
      <p:sp>
        <p:nvSpPr>
          <p:cNvPr id="6" name="Slide Number Placeholder 5">
            <a:extLst>
              <a:ext uri="{FF2B5EF4-FFF2-40B4-BE49-F238E27FC236}">
                <a16:creationId xmlns:a16="http://schemas.microsoft.com/office/drawing/2014/main" id="{715E8127-6437-FC4E-A108-ED0EDF3710B5}"/>
              </a:ext>
            </a:extLst>
          </p:cNvPr>
          <p:cNvSpPr>
            <a:spLocks noGrp="1"/>
          </p:cNvSpPr>
          <p:nvPr>
            <p:ph type="sldNum" sz="quarter" idx="4"/>
          </p:nvPr>
        </p:nvSpPr>
        <p:spPr/>
        <p:txBody>
          <a:bodyPr/>
          <a:lstStyle/>
          <a:p>
            <a:fld id="{42782948-4DBE-204D-AB9E-B65E067054AE}" type="slidenum">
              <a:rPr lang="en-US" smtClean="0"/>
              <a:pPr/>
              <a:t>18</a:t>
            </a:fld>
            <a:endParaRPr lang="en-US"/>
          </a:p>
        </p:txBody>
      </p:sp>
      <p:sp>
        <p:nvSpPr>
          <p:cNvPr id="8" name="Title 7">
            <a:extLst>
              <a:ext uri="{FF2B5EF4-FFF2-40B4-BE49-F238E27FC236}">
                <a16:creationId xmlns:a16="http://schemas.microsoft.com/office/drawing/2014/main" id="{0B07F71A-5D10-584B-8AC9-B1A2151FEF90}"/>
              </a:ext>
            </a:extLst>
          </p:cNvPr>
          <p:cNvSpPr>
            <a:spLocks noGrp="1"/>
          </p:cNvSpPr>
          <p:nvPr>
            <p:ph type="title"/>
          </p:nvPr>
        </p:nvSpPr>
        <p:spPr>
          <a:xfrm>
            <a:off x="880068" y="757427"/>
            <a:ext cx="7772400" cy="4770537"/>
          </a:xfrm>
        </p:spPr>
        <p:txBody>
          <a:bodyPr/>
          <a:lstStyle/>
          <a:p>
            <a:r>
              <a:rPr lang="en-US" sz="4400" dirty="0">
                <a:solidFill>
                  <a:schemeClr val="tx1">
                    <a:lumMod val="50000"/>
                    <a:lumOff val="50000"/>
                  </a:schemeClr>
                </a:solidFill>
              </a:rPr>
              <a:t>Communities MUST BE at the heart of any public health intervention, especially in emergencies</a:t>
            </a:r>
            <a:br>
              <a:rPr lang="en-US" sz="4400" dirty="0">
                <a:solidFill>
                  <a:schemeClr val="tx1">
                    <a:lumMod val="50000"/>
                    <a:lumOff val="50000"/>
                  </a:schemeClr>
                </a:solidFill>
              </a:rPr>
            </a:br>
            <a:r>
              <a:rPr lang="en-US" sz="4400" dirty="0">
                <a:solidFill>
                  <a:schemeClr val="tx1">
                    <a:lumMod val="50000"/>
                    <a:lumOff val="50000"/>
                  </a:schemeClr>
                </a:solidFill>
              </a:rPr>
              <a:t/>
            </a:r>
            <a:br>
              <a:rPr lang="en-US" sz="4400" dirty="0">
                <a:solidFill>
                  <a:schemeClr val="tx1">
                    <a:lumMod val="50000"/>
                    <a:lumOff val="50000"/>
                  </a:schemeClr>
                </a:solidFill>
              </a:rPr>
            </a:br>
            <a:r>
              <a:rPr lang="en-US" sz="2800" dirty="0">
                <a:solidFill>
                  <a:schemeClr val="tx1">
                    <a:lumMod val="50000"/>
                    <a:lumOff val="50000"/>
                  </a:schemeClr>
                </a:solidFill>
              </a:rPr>
              <a:t>Involves those affected in understanding the risks they face and involves them in response actions that are acceptable.</a:t>
            </a:r>
            <a:endParaRPr lang="en-US" sz="4400" dirty="0">
              <a:solidFill>
                <a:schemeClr val="tx1">
                  <a:lumMod val="50000"/>
                  <a:lumOff val="50000"/>
                </a:schemeClr>
              </a:solidFill>
            </a:endParaRPr>
          </a:p>
        </p:txBody>
      </p:sp>
    </p:spTree>
    <p:extLst>
      <p:ext uri="{BB962C8B-B14F-4D97-AF65-F5344CB8AC3E}">
        <p14:creationId xmlns:p14="http://schemas.microsoft.com/office/powerpoint/2010/main" val="3742928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A8B2A8-AFA5-4712-8CA6-636AF332B1BE}"/>
              </a:ext>
            </a:extLst>
          </p:cNvPr>
          <p:cNvSpPr/>
          <p:nvPr/>
        </p:nvSpPr>
        <p:spPr>
          <a:xfrm>
            <a:off x="1964324" y="2090172"/>
            <a:ext cx="8478390" cy="2677656"/>
          </a:xfrm>
          <a:prstGeom prst="rect">
            <a:avLst/>
          </a:prstGeom>
        </p:spPr>
        <p:txBody>
          <a:bodyPr wrap="square">
            <a:spAutoFit/>
          </a:bodyPr>
          <a:lstStyle/>
          <a:p>
            <a:pPr marL="514350" indent="-514350">
              <a:buFont typeface="+mj-lt"/>
              <a:buAutoNum type="arabicPeriod"/>
            </a:pPr>
            <a:r>
              <a:rPr lang="en-US" sz="2800" dirty="0">
                <a:solidFill>
                  <a:schemeClr val="tx1">
                    <a:lumMod val="50000"/>
                    <a:lumOff val="50000"/>
                  </a:schemeClr>
                </a:solidFill>
                <a:cs typeface="Arial" panose="020B0604020202020204" pitchFamily="34" charset="0"/>
              </a:rPr>
              <a:t>Participation</a:t>
            </a:r>
          </a:p>
          <a:p>
            <a:pPr marL="514350" indent="-514350">
              <a:buFont typeface="+mj-lt"/>
              <a:buAutoNum type="arabicPeriod"/>
            </a:pPr>
            <a:r>
              <a:rPr lang="en-US" sz="2800" dirty="0">
                <a:solidFill>
                  <a:schemeClr val="tx1">
                    <a:lumMod val="50000"/>
                    <a:lumOff val="50000"/>
                  </a:schemeClr>
                </a:solidFill>
                <a:cs typeface="Arial" panose="020B0604020202020204" pitchFamily="34" charset="0"/>
              </a:rPr>
              <a:t>Empowerment and Ownership</a:t>
            </a:r>
          </a:p>
          <a:p>
            <a:pPr marL="514350" indent="-514350">
              <a:buFont typeface="+mj-lt"/>
              <a:buAutoNum type="arabicPeriod"/>
            </a:pPr>
            <a:r>
              <a:rPr lang="en-US" sz="2800" dirty="0">
                <a:solidFill>
                  <a:schemeClr val="tx1">
                    <a:lumMod val="50000"/>
                    <a:lumOff val="50000"/>
                  </a:schemeClr>
                </a:solidFill>
                <a:cs typeface="Arial" panose="020B0604020202020204" pitchFamily="34" charset="0"/>
              </a:rPr>
              <a:t>Inclusion</a:t>
            </a:r>
          </a:p>
          <a:p>
            <a:pPr marL="514350" indent="-514350">
              <a:buFont typeface="+mj-lt"/>
              <a:buAutoNum type="arabicPeriod"/>
            </a:pPr>
            <a:r>
              <a:rPr lang="en-US" sz="2800" dirty="0">
                <a:solidFill>
                  <a:schemeClr val="tx1">
                    <a:lumMod val="50000"/>
                    <a:lumOff val="50000"/>
                  </a:schemeClr>
                </a:solidFill>
                <a:cs typeface="Arial" panose="020B0604020202020204" pitchFamily="34" charset="0"/>
              </a:rPr>
              <a:t>Two-Way Communication</a:t>
            </a:r>
          </a:p>
          <a:p>
            <a:pPr marL="514350" indent="-514350">
              <a:buFont typeface="+mj-lt"/>
              <a:buAutoNum type="arabicPeriod"/>
            </a:pPr>
            <a:r>
              <a:rPr lang="en-US" sz="2800" dirty="0">
                <a:solidFill>
                  <a:schemeClr val="tx1">
                    <a:lumMod val="50000"/>
                    <a:lumOff val="50000"/>
                  </a:schemeClr>
                </a:solidFill>
                <a:cs typeface="Arial" panose="020B0604020202020204" pitchFamily="34" charset="0"/>
              </a:rPr>
              <a:t>Adaptability and Localization</a:t>
            </a:r>
          </a:p>
          <a:p>
            <a:pPr marL="514350" indent="-514350">
              <a:buFont typeface="+mj-lt"/>
              <a:buAutoNum type="arabicPeriod"/>
            </a:pPr>
            <a:r>
              <a:rPr lang="en-US" sz="2800" dirty="0">
                <a:solidFill>
                  <a:schemeClr val="tx1">
                    <a:lumMod val="50000"/>
                    <a:lumOff val="50000"/>
                  </a:schemeClr>
                </a:solidFill>
                <a:cs typeface="Arial" panose="020B0604020202020204" pitchFamily="34" charset="0"/>
              </a:rPr>
              <a:t>Building on Local Capacity </a:t>
            </a:r>
          </a:p>
        </p:txBody>
      </p:sp>
      <p:sp>
        <p:nvSpPr>
          <p:cNvPr id="6" name="Title 5">
            <a:extLst>
              <a:ext uri="{FF2B5EF4-FFF2-40B4-BE49-F238E27FC236}">
                <a16:creationId xmlns:a16="http://schemas.microsoft.com/office/drawing/2014/main" id="{1786069C-7B1F-463F-ADDA-7F7BAEF6A59A}"/>
              </a:ext>
            </a:extLst>
          </p:cNvPr>
          <p:cNvSpPr>
            <a:spLocks noGrp="1"/>
          </p:cNvSpPr>
          <p:nvPr>
            <p:ph type="title"/>
          </p:nvPr>
        </p:nvSpPr>
        <p:spPr>
          <a:xfrm>
            <a:off x="303614" y="0"/>
            <a:ext cx="8840386" cy="1353671"/>
          </a:xfrm>
        </p:spPr>
        <p:txBody>
          <a:bodyPr>
            <a:noAutofit/>
          </a:bodyPr>
          <a:lstStyle/>
          <a:p>
            <a:r>
              <a:rPr lang="en-US" sz="2900" b="1" dirty="0"/>
              <a:t>Quality Standards and Indicators for Community Engagement - Core Minimum Standards</a:t>
            </a:r>
          </a:p>
        </p:txBody>
      </p:sp>
      <p:sp>
        <p:nvSpPr>
          <p:cNvPr id="4" name="TextBox 3">
            <a:extLst>
              <a:ext uri="{FF2B5EF4-FFF2-40B4-BE49-F238E27FC236}">
                <a16:creationId xmlns:a16="http://schemas.microsoft.com/office/drawing/2014/main" id="{F639AD63-2120-0A4E-BDE7-200EB7DA5755}"/>
              </a:ext>
            </a:extLst>
          </p:cNvPr>
          <p:cNvSpPr txBox="1"/>
          <p:nvPr/>
        </p:nvSpPr>
        <p:spPr>
          <a:xfrm>
            <a:off x="7199298" y="4986773"/>
            <a:ext cx="1489510" cy="369332"/>
          </a:xfrm>
          <a:prstGeom prst="rect">
            <a:avLst/>
          </a:prstGeom>
          <a:noFill/>
        </p:spPr>
        <p:txBody>
          <a:bodyPr wrap="none" rtlCol="0">
            <a:spAutoFit/>
          </a:bodyPr>
          <a:lstStyle/>
          <a:p>
            <a:r>
              <a:rPr lang="en-US" dirty="0">
                <a:solidFill>
                  <a:schemeClr val="tx1">
                    <a:lumMod val="50000"/>
                    <a:lumOff val="50000"/>
                  </a:schemeClr>
                </a:solidFill>
              </a:rPr>
              <a:t>UNICEF C4D</a:t>
            </a:r>
          </a:p>
        </p:txBody>
      </p:sp>
      <p:sp>
        <p:nvSpPr>
          <p:cNvPr id="2" name="Footer Placeholder 1"/>
          <p:cNvSpPr>
            <a:spLocks noGrp="1"/>
          </p:cNvSpPr>
          <p:nvPr>
            <p:ph type="ftr" sz="quarter" idx="11"/>
          </p:nvPr>
        </p:nvSpPr>
        <p:spPr>
          <a:xfrm>
            <a:off x="3124200" y="6483043"/>
            <a:ext cx="2895600" cy="161583"/>
          </a:xfrm>
        </p:spPr>
        <p:txBody>
          <a:bodyPr/>
          <a:lstStyle/>
          <a:p>
            <a:pPr>
              <a:defRPr/>
            </a:pPr>
            <a:r>
              <a:rPr lang="en-US" dirty="0"/>
              <a:t>READY: GLOBAL READINESS FOR MAJOR DISEASE OUTBREAK RESPONSE</a:t>
            </a:r>
          </a:p>
        </p:txBody>
      </p:sp>
      <p:sp>
        <p:nvSpPr>
          <p:cNvPr id="3" name="Slide Number Placeholder 2"/>
          <p:cNvSpPr>
            <a:spLocks noGrp="1"/>
          </p:cNvSpPr>
          <p:nvPr>
            <p:ph type="sldNum" sz="quarter" idx="12"/>
          </p:nvPr>
        </p:nvSpPr>
        <p:spPr>
          <a:xfrm>
            <a:off x="7075714" y="6483043"/>
            <a:ext cx="1905000" cy="161583"/>
          </a:xfrm>
        </p:spPr>
        <p:txBody>
          <a:bodyPr/>
          <a:lstStyle/>
          <a:p>
            <a:pPr>
              <a:defRPr/>
            </a:pPr>
            <a:fld id="{C8B6B5BB-09AF-4246-83C6-0020274861B1}" type="slidenum">
              <a:rPr lang="en-US" altLang="en-US" smtClean="0"/>
              <a:pPr>
                <a:defRPr/>
              </a:pPr>
              <a:t>19</a:t>
            </a:fld>
            <a:endParaRPr lang="en-US" altLang="en-US"/>
          </a:p>
        </p:txBody>
      </p:sp>
    </p:spTree>
    <p:extLst>
      <p:ext uri="{BB962C8B-B14F-4D97-AF65-F5344CB8AC3E}">
        <p14:creationId xmlns:p14="http://schemas.microsoft.com/office/powerpoint/2010/main" val="2095425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46213032-0FA4-5A4E-93CD-EFB635EE402E}"/>
              </a:ext>
            </a:extLst>
          </p:cNvPr>
          <p:cNvSpPr>
            <a:spLocks noGrp="1"/>
          </p:cNvSpPr>
          <p:nvPr>
            <p:ph idx="1"/>
          </p:nvPr>
        </p:nvSpPr>
        <p:spPr>
          <a:xfrm>
            <a:off x="685800" y="1524000"/>
            <a:ext cx="7772400" cy="4191000"/>
          </a:xfrm>
        </p:spPr>
        <p:txBody>
          <a:bodyPr>
            <a:noAutofit/>
          </a:bodyPr>
          <a:lstStyle/>
          <a:p>
            <a:pPr marL="0" indent="0">
              <a:buNone/>
            </a:pPr>
            <a:r>
              <a:rPr lang="en-US" sz="2400" b="1" dirty="0"/>
              <a:t>Part 1 </a:t>
            </a:r>
          </a:p>
          <a:p>
            <a:pPr marL="0" indent="0">
              <a:buNone/>
            </a:pPr>
            <a:r>
              <a:rPr lang="en-US" sz="2400" dirty="0"/>
              <a:t>Social Behavior Change, Risk Communication and Community Engagement – 101</a:t>
            </a:r>
          </a:p>
          <a:p>
            <a:pPr marL="0" indent="0">
              <a:buNone/>
            </a:pPr>
            <a:endParaRPr lang="en-US" sz="2400" b="1" dirty="0"/>
          </a:p>
          <a:p>
            <a:pPr marL="0" indent="0">
              <a:buNone/>
            </a:pPr>
            <a:r>
              <a:rPr lang="en-US" sz="2400" b="1" dirty="0"/>
              <a:t>Part 2</a:t>
            </a:r>
          </a:p>
          <a:p>
            <a:pPr marL="0" indent="0">
              <a:buNone/>
            </a:pPr>
            <a:r>
              <a:rPr lang="en-US" sz="2400" dirty="0"/>
              <a:t>Key Considerations for COVID-19</a:t>
            </a:r>
          </a:p>
          <a:p>
            <a:pPr marL="0" indent="0">
              <a:buNone/>
            </a:pPr>
            <a:endParaRPr lang="en-US" sz="2400" b="1" dirty="0"/>
          </a:p>
        </p:txBody>
      </p:sp>
      <p:sp>
        <p:nvSpPr>
          <p:cNvPr id="3" name="Footer Placeholder 2">
            <a:extLst>
              <a:ext uri="{FF2B5EF4-FFF2-40B4-BE49-F238E27FC236}">
                <a16:creationId xmlns:a16="http://schemas.microsoft.com/office/drawing/2014/main" id="{EF21075F-83FA-CE40-9BF5-7BB78444343C}"/>
              </a:ext>
            </a:extLst>
          </p:cNvPr>
          <p:cNvSpPr>
            <a:spLocks noGrp="1"/>
          </p:cNvSpPr>
          <p:nvPr>
            <p:ph type="ftr" sz="quarter" idx="3"/>
          </p:nvPr>
        </p:nvSpPr>
        <p:spPr/>
        <p:txBody>
          <a:bodyPr/>
          <a:lstStyle/>
          <a:p>
            <a:r>
              <a:rPr lang="en-US"/>
              <a:t>READY: GLOBAL READINESS FOR MAJOR DISEASE OUTBREAK RESPONSE</a:t>
            </a:r>
          </a:p>
        </p:txBody>
      </p:sp>
      <p:sp>
        <p:nvSpPr>
          <p:cNvPr id="4" name="Slide Number Placeholder 3">
            <a:extLst>
              <a:ext uri="{FF2B5EF4-FFF2-40B4-BE49-F238E27FC236}">
                <a16:creationId xmlns:a16="http://schemas.microsoft.com/office/drawing/2014/main" id="{411B4448-E3FC-ED43-AE3B-CE944F913091}"/>
              </a:ext>
            </a:extLst>
          </p:cNvPr>
          <p:cNvSpPr>
            <a:spLocks noGrp="1"/>
          </p:cNvSpPr>
          <p:nvPr>
            <p:ph type="sldNum" sz="quarter" idx="4"/>
          </p:nvPr>
        </p:nvSpPr>
        <p:spPr/>
        <p:txBody>
          <a:bodyPr/>
          <a:lstStyle/>
          <a:p>
            <a:fld id="{42782948-4DBE-204D-AB9E-B65E067054AE}" type="slidenum">
              <a:rPr lang="en-US" smtClean="0"/>
              <a:pPr/>
              <a:t>2</a:t>
            </a:fld>
            <a:endParaRPr lang="en-US"/>
          </a:p>
        </p:txBody>
      </p:sp>
      <p:sp>
        <p:nvSpPr>
          <p:cNvPr id="7" name="Title 6">
            <a:extLst>
              <a:ext uri="{FF2B5EF4-FFF2-40B4-BE49-F238E27FC236}">
                <a16:creationId xmlns:a16="http://schemas.microsoft.com/office/drawing/2014/main" id="{A0E0BE49-DC6F-8E41-9D35-A6C186A7D4D2}"/>
              </a:ext>
            </a:extLst>
          </p:cNvPr>
          <p:cNvSpPr>
            <a:spLocks noGrp="1"/>
          </p:cNvSpPr>
          <p:nvPr>
            <p:ph type="title"/>
          </p:nvPr>
        </p:nvSpPr>
        <p:spPr>
          <a:xfrm>
            <a:off x="685800" y="362635"/>
            <a:ext cx="7772400" cy="584775"/>
          </a:xfrm>
        </p:spPr>
        <p:txBody>
          <a:bodyPr/>
          <a:lstStyle/>
          <a:p>
            <a:r>
              <a:rPr lang="en-US" sz="3200" b="1" dirty="0">
                <a:solidFill>
                  <a:srgbClr val="2C3B34"/>
                </a:solidFill>
              </a:rPr>
              <a:t>Session Outline</a:t>
            </a:r>
          </a:p>
        </p:txBody>
      </p:sp>
    </p:spTree>
    <p:extLst>
      <p:ext uri="{BB962C8B-B14F-4D97-AF65-F5344CB8AC3E}">
        <p14:creationId xmlns:p14="http://schemas.microsoft.com/office/powerpoint/2010/main" val="3511618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C9196"/>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137DBD2-0D92-694A-AD9F-8ADBC9F8BBC2}"/>
              </a:ext>
            </a:extLst>
          </p:cNvPr>
          <p:cNvSpPr>
            <a:spLocks noGrp="1"/>
          </p:cNvSpPr>
          <p:nvPr>
            <p:ph type="ftr" sz="quarter" idx="3"/>
          </p:nvPr>
        </p:nvSpPr>
        <p:spPr/>
        <p:txBody>
          <a:bodyPr/>
          <a:lstStyle/>
          <a:p>
            <a:r>
              <a:rPr lang="en-US"/>
              <a:t>READY: GLOBAL READINESS FOR MAJOR DISEASE OUTBREAK RESPONSE</a:t>
            </a:r>
          </a:p>
        </p:txBody>
      </p:sp>
      <p:sp>
        <p:nvSpPr>
          <p:cNvPr id="4" name="Slide Number Placeholder 3">
            <a:extLst>
              <a:ext uri="{FF2B5EF4-FFF2-40B4-BE49-F238E27FC236}">
                <a16:creationId xmlns:a16="http://schemas.microsoft.com/office/drawing/2014/main" id="{5245EB59-59C6-C14E-80C8-39D811673EB0}"/>
              </a:ext>
            </a:extLst>
          </p:cNvPr>
          <p:cNvSpPr>
            <a:spLocks noGrp="1"/>
          </p:cNvSpPr>
          <p:nvPr>
            <p:ph type="sldNum" sz="quarter" idx="4"/>
          </p:nvPr>
        </p:nvSpPr>
        <p:spPr/>
        <p:txBody>
          <a:bodyPr/>
          <a:lstStyle/>
          <a:p>
            <a:fld id="{42782948-4DBE-204D-AB9E-B65E067054AE}" type="slidenum">
              <a:rPr lang="en-US" smtClean="0"/>
              <a:pPr/>
              <a:t>20</a:t>
            </a:fld>
            <a:endParaRPr lang="en-US"/>
          </a:p>
        </p:txBody>
      </p:sp>
      <p:sp>
        <p:nvSpPr>
          <p:cNvPr id="5" name="Title 4">
            <a:extLst>
              <a:ext uri="{FF2B5EF4-FFF2-40B4-BE49-F238E27FC236}">
                <a16:creationId xmlns:a16="http://schemas.microsoft.com/office/drawing/2014/main" id="{B53A6351-51C0-D14C-9735-F78EF3EE67CE}"/>
              </a:ext>
            </a:extLst>
          </p:cNvPr>
          <p:cNvSpPr>
            <a:spLocks noGrp="1"/>
          </p:cNvSpPr>
          <p:nvPr>
            <p:ph type="ctrTitle"/>
          </p:nvPr>
        </p:nvSpPr>
        <p:spPr>
          <a:xfrm>
            <a:off x="152400" y="1941095"/>
            <a:ext cx="8839199" cy="2166778"/>
          </a:xfrm>
          <a:solidFill>
            <a:srgbClr val="A60D32"/>
          </a:solidFill>
        </p:spPr>
        <p:txBody>
          <a:bodyPr anchor="ctr">
            <a:normAutofit fontScale="90000"/>
          </a:bodyPr>
          <a:lstStyle/>
          <a:p>
            <a:pPr algn="ctr"/>
            <a:r>
              <a:rPr lang="en-US" sz="3600" b="1" dirty="0">
                <a:solidFill>
                  <a:schemeClr val="bg1"/>
                </a:solidFill>
              </a:rPr>
              <a:t>Part II: But what does this mean in Challenging Environments during a Covid-19 Pandemic when Social Distancing </a:t>
            </a:r>
            <a:br>
              <a:rPr lang="en-US" sz="3600" b="1" dirty="0">
                <a:solidFill>
                  <a:schemeClr val="bg1"/>
                </a:solidFill>
              </a:rPr>
            </a:br>
            <a:r>
              <a:rPr lang="en-US" sz="3600" b="1" dirty="0">
                <a:solidFill>
                  <a:schemeClr val="bg1"/>
                </a:solidFill>
              </a:rPr>
              <a:t>is a Critical Measure?</a:t>
            </a:r>
            <a:endParaRPr lang="en-US" sz="3600" dirty="0">
              <a:solidFill>
                <a:schemeClr val="bg1"/>
              </a:solidFill>
            </a:endParaRPr>
          </a:p>
        </p:txBody>
      </p:sp>
    </p:spTree>
    <p:extLst>
      <p:ext uri="{BB962C8B-B14F-4D97-AF65-F5344CB8AC3E}">
        <p14:creationId xmlns:p14="http://schemas.microsoft.com/office/powerpoint/2010/main" val="435717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BD0B60-0A69-074B-B8AB-8626A69F4C40}"/>
              </a:ext>
            </a:extLst>
          </p:cNvPr>
          <p:cNvSpPr>
            <a:spLocks noGrp="1"/>
          </p:cNvSpPr>
          <p:nvPr>
            <p:ph sz="half" idx="2"/>
          </p:nvPr>
        </p:nvSpPr>
        <p:spPr>
          <a:xfrm>
            <a:off x="898071" y="5189096"/>
            <a:ext cx="7478486" cy="1325487"/>
          </a:xfrm>
        </p:spPr>
        <p:txBody>
          <a:bodyPr>
            <a:normAutofit/>
          </a:bodyPr>
          <a:lstStyle/>
          <a:p>
            <a:pPr marL="0" indent="0">
              <a:buNone/>
            </a:pPr>
            <a:r>
              <a:rPr lang="en-US" sz="2400" dirty="0">
                <a:solidFill>
                  <a:schemeClr val="bg1">
                    <a:lumMod val="50000"/>
                  </a:schemeClr>
                </a:solidFill>
              </a:rPr>
              <a:t>A </a:t>
            </a:r>
            <a:r>
              <a:rPr lang="en-US" sz="2400" u="sng" dirty="0">
                <a:solidFill>
                  <a:schemeClr val="bg1">
                    <a:lumMod val="50000"/>
                  </a:schemeClr>
                </a:solidFill>
              </a:rPr>
              <a:t>process</a:t>
            </a:r>
            <a:r>
              <a:rPr lang="en-US" sz="2400" dirty="0">
                <a:solidFill>
                  <a:schemeClr val="bg1">
                    <a:lumMod val="50000"/>
                  </a:schemeClr>
                </a:solidFill>
              </a:rPr>
              <a:t> of working collaboratively with groups of people affiliated by </a:t>
            </a:r>
            <a:r>
              <a:rPr lang="en-US" sz="2400" u="sng" dirty="0">
                <a:solidFill>
                  <a:schemeClr val="bg1">
                    <a:lumMod val="50000"/>
                  </a:schemeClr>
                </a:solidFill>
              </a:rPr>
              <a:t>geographic proximity or special interests </a:t>
            </a:r>
            <a:r>
              <a:rPr lang="en-US" sz="2400" dirty="0">
                <a:solidFill>
                  <a:schemeClr val="bg1">
                    <a:lumMod val="50000"/>
                  </a:schemeClr>
                </a:solidFill>
              </a:rPr>
              <a:t>with respect to issues affecting their well-being. </a:t>
            </a:r>
            <a:endParaRPr lang="en-US" sz="2400" dirty="0"/>
          </a:p>
        </p:txBody>
      </p:sp>
      <p:sp>
        <p:nvSpPr>
          <p:cNvPr id="8" name="Title 7">
            <a:extLst>
              <a:ext uri="{FF2B5EF4-FFF2-40B4-BE49-F238E27FC236}">
                <a16:creationId xmlns:a16="http://schemas.microsoft.com/office/drawing/2014/main" id="{40B6C4E7-8414-F749-80A8-DEFC3D02ABA3}"/>
              </a:ext>
            </a:extLst>
          </p:cNvPr>
          <p:cNvSpPr>
            <a:spLocks noGrp="1"/>
          </p:cNvSpPr>
          <p:nvPr>
            <p:ph type="title"/>
          </p:nvPr>
        </p:nvSpPr>
        <p:spPr>
          <a:xfrm>
            <a:off x="556987" y="552117"/>
            <a:ext cx="5829300" cy="311624"/>
          </a:xfrm>
        </p:spPr>
        <p:txBody>
          <a:bodyPr>
            <a:noAutofit/>
          </a:bodyPr>
          <a:lstStyle/>
          <a:p>
            <a:r>
              <a:rPr lang="en-US" sz="2900" b="1" dirty="0"/>
              <a:t>Community Engagement </a:t>
            </a:r>
          </a:p>
        </p:txBody>
      </p:sp>
      <p:sp>
        <p:nvSpPr>
          <p:cNvPr id="2" name="Footer Placeholder 1"/>
          <p:cNvSpPr>
            <a:spLocks noGrp="1"/>
          </p:cNvSpPr>
          <p:nvPr>
            <p:ph type="ftr" sz="quarter" idx="11"/>
          </p:nvPr>
        </p:nvSpPr>
        <p:spPr/>
        <p:txBody>
          <a:bodyPr/>
          <a:lstStyle/>
          <a:p>
            <a:r>
              <a:rPr lang="en-US"/>
              <a:t>READY: GLOBAL READINESS FOR MAJOR DISEASE OUTBREAK RESPONSE</a:t>
            </a:r>
          </a:p>
        </p:txBody>
      </p:sp>
      <p:sp>
        <p:nvSpPr>
          <p:cNvPr id="4" name="Slide Number Placeholder 3"/>
          <p:cNvSpPr>
            <a:spLocks noGrp="1"/>
          </p:cNvSpPr>
          <p:nvPr>
            <p:ph type="sldNum" sz="quarter" idx="12"/>
          </p:nvPr>
        </p:nvSpPr>
        <p:spPr/>
        <p:txBody>
          <a:bodyPr/>
          <a:lstStyle/>
          <a:p>
            <a:fld id="{42782948-4DBE-204D-AB9E-B65E067054AE}" type="slidenum">
              <a:rPr lang="en-US" smtClean="0"/>
              <a:pPr/>
              <a:t>21</a:t>
            </a:fld>
            <a:endParaRPr lang="en-US"/>
          </a:p>
        </p:txBody>
      </p:sp>
      <p:grpSp>
        <p:nvGrpSpPr>
          <p:cNvPr id="9" name="Group 8">
            <a:extLst>
              <a:ext uri="{FF2B5EF4-FFF2-40B4-BE49-F238E27FC236}">
                <a16:creationId xmlns:a16="http://schemas.microsoft.com/office/drawing/2014/main" id="{C709538B-DA02-4E03-81E2-3BFE20382BC3}"/>
              </a:ext>
            </a:extLst>
          </p:cNvPr>
          <p:cNvGrpSpPr/>
          <p:nvPr/>
        </p:nvGrpSpPr>
        <p:grpSpPr>
          <a:xfrm>
            <a:off x="1904593" y="264916"/>
            <a:ext cx="5322590" cy="4408548"/>
            <a:chOff x="1904593" y="264916"/>
            <a:chExt cx="5322590" cy="4408548"/>
          </a:xfrm>
        </p:grpSpPr>
        <p:pic>
          <p:nvPicPr>
            <p:cNvPr id="5" name="Picture 5" descr="A group of people standing on a beach&#10;&#10;Description automatically generated">
              <a:extLst>
                <a:ext uri="{FF2B5EF4-FFF2-40B4-BE49-F238E27FC236}">
                  <a16:creationId xmlns:a16="http://schemas.microsoft.com/office/drawing/2014/main" id="{73684881-A38B-4EC8-8417-4CED44359051}"/>
                </a:ext>
              </a:extLst>
            </p:cNvPr>
            <p:cNvPicPr>
              <a:picLocks noChangeAspect="1"/>
            </p:cNvPicPr>
            <p:nvPr/>
          </p:nvPicPr>
          <p:blipFill>
            <a:blip r:embed="rId3"/>
            <a:stretch>
              <a:fillRect/>
            </a:stretch>
          </p:blipFill>
          <p:spPr>
            <a:xfrm>
              <a:off x="1904593" y="1133221"/>
              <a:ext cx="5322590" cy="3540243"/>
            </a:xfrm>
            <a:prstGeom prst="rect">
              <a:avLst/>
            </a:prstGeom>
          </p:spPr>
        </p:pic>
        <p:sp>
          <p:nvSpPr>
            <p:cNvPr id="6" name="TextBox 5">
              <a:extLst>
                <a:ext uri="{FF2B5EF4-FFF2-40B4-BE49-F238E27FC236}">
                  <a16:creationId xmlns:a16="http://schemas.microsoft.com/office/drawing/2014/main" id="{6476B702-03A2-43A9-AE7D-1C75AD964386}"/>
                </a:ext>
              </a:extLst>
            </p:cNvPr>
            <p:cNvSpPr txBox="1"/>
            <p:nvPr/>
          </p:nvSpPr>
          <p:spPr>
            <a:xfrm rot="-5400000">
              <a:off x="5730892" y="1513405"/>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err="1">
                  <a:solidFill>
                    <a:schemeClr val="bg1"/>
                  </a:solidFill>
                  <a:ea typeface="+mn-lt"/>
                  <a:cs typeface="+mn-lt"/>
                </a:rPr>
                <a:t>Seifu</a:t>
              </a:r>
              <a:r>
                <a:rPr lang="en-US" sz="1000" dirty="0">
                  <a:solidFill>
                    <a:schemeClr val="bg1"/>
                  </a:solidFill>
                  <a:ea typeface="+mn-lt"/>
                  <a:cs typeface="+mn-lt"/>
                </a:rPr>
                <a:t> </a:t>
              </a:r>
              <a:r>
                <a:rPr lang="en-US" sz="1000" dirty="0" err="1">
                  <a:solidFill>
                    <a:schemeClr val="bg1"/>
                  </a:solidFill>
                  <a:ea typeface="+mn-lt"/>
                  <a:cs typeface="+mn-lt"/>
                </a:rPr>
                <a:t>Asseged</a:t>
              </a:r>
              <a:r>
                <a:rPr lang="en-US" sz="1000" dirty="0">
                  <a:solidFill>
                    <a:schemeClr val="bg1"/>
                  </a:solidFill>
                  <a:ea typeface="+mn-lt"/>
                  <a:cs typeface="+mn-lt"/>
                </a:rPr>
                <a:t> / Save the Children</a:t>
              </a:r>
              <a:endParaRPr lang="en-US" sz="1000" dirty="0">
                <a:solidFill>
                  <a:schemeClr val="bg1"/>
                </a:solidFill>
              </a:endParaRPr>
            </a:p>
          </p:txBody>
        </p:sp>
      </p:grpSp>
      <p:grpSp>
        <p:nvGrpSpPr>
          <p:cNvPr id="15" name="Group 14">
            <a:extLst>
              <a:ext uri="{FF2B5EF4-FFF2-40B4-BE49-F238E27FC236}">
                <a16:creationId xmlns:a16="http://schemas.microsoft.com/office/drawing/2014/main" id="{A7F7B8C9-416B-4B83-BC01-3965CAD00EED}"/>
              </a:ext>
            </a:extLst>
          </p:cNvPr>
          <p:cNvGrpSpPr/>
          <p:nvPr/>
        </p:nvGrpSpPr>
        <p:grpSpPr>
          <a:xfrm>
            <a:off x="2136859" y="395567"/>
            <a:ext cx="4992526" cy="4228999"/>
            <a:chOff x="2075736" y="395567"/>
            <a:chExt cx="4992526" cy="4228999"/>
          </a:xfrm>
        </p:grpSpPr>
        <p:pic>
          <p:nvPicPr>
            <p:cNvPr id="13" name="Picture 13" descr="A person sitting at a desk with a computer&#10;&#10;Description automatically generated">
              <a:extLst>
                <a:ext uri="{FF2B5EF4-FFF2-40B4-BE49-F238E27FC236}">
                  <a16:creationId xmlns:a16="http://schemas.microsoft.com/office/drawing/2014/main" id="{989539B5-69CF-45C5-B252-A0E525CB4A33}"/>
                </a:ext>
              </a:extLst>
            </p:cNvPr>
            <p:cNvPicPr>
              <a:picLocks noChangeAspect="1"/>
            </p:cNvPicPr>
            <p:nvPr/>
          </p:nvPicPr>
          <p:blipFill>
            <a:blip r:embed="rId4"/>
            <a:stretch>
              <a:fillRect/>
            </a:stretch>
          </p:blipFill>
          <p:spPr>
            <a:xfrm>
              <a:off x="2075736" y="1279917"/>
              <a:ext cx="4992526" cy="3344649"/>
            </a:xfrm>
            <a:prstGeom prst="rect">
              <a:avLst/>
            </a:prstGeom>
          </p:spPr>
        </p:pic>
        <p:sp>
          <p:nvSpPr>
            <p:cNvPr id="14" name="TextBox 13">
              <a:extLst>
                <a:ext uri="{FF2B5EF4-FFF2-40B4-BE49-F238E27FC236}">
                  <a16:creationId xmlns:a16="http://schemas.microsoft.com/office/drawing/2014/main" id="{AC641A40-19FD-4A77-910F-15B5D887CB4B}"/>
                </a:ext>
              </a:extLst>
            </p:cNvPr>
            <p:cNvSpPr txBox="1"/>
            <p:nvPr/>
          </p:nvSpPr>
          <p:spPr>
            <a:xfrm rot="16200000">
              <a:off x="5482580" y="1644056"/>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bg1"/>
                  </a:solidFill>
                  <a:ea typeface="+mn-lt"/>
                  <a:cs typeface="+mn-lt"/>
                </a:rPr>
                <a:t>Joachim </a:t>
              </a:r>
              <a:r>
                <a:rPr lang="en-US" sz="1000" dirty="0" err="1">
                  <a:solidFill>
                    <a:schemeClr val="bg1"/>
                  </a:solidFill>
                  <a:ea typeface="+mn-lt"/>
                  <a:cs typeface="+mn-lt"/>
                </a:rPr>
                <a:t>Bibuli</a:t>
              </a:r>
              <a:r>
                <a:rPr lang="en-US" sz="1000" dirty="0">
                  <a:solidFill>
                    <a:schemeClr val="bg1"/>
                  </a:solidFill>
                  <a:ea typeface="+mn-lt"/>
                  <a:cs typeface="+mn-lt"/>
                </a:rPr>
                <a:t> / Save the Children</a:t>
              </a:r>
              <a:endParaRPr lang="en-US" sz="1000">
                <a:solidFill>
                  <a:schemeClr val="bg1"/>
                </a:solidFill>
              </a:endParaRPr>
            </a:p>
          </p:txBody>
        </p:sp>
      </p:grpSp>
    </p:spTree>
    <p:extLst>
      <p:ext uri="{BB962C8B-B14F-4D97-AF65-F5344CB8AC3E}">
        <p14:creationId xmlns:p14="http://schemas.microsoft.com/office/powerpoint/2010/main" val="405876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0BA7C48-F0FA-C64B-B845-8C11ACB18D71}"/>
              </a:ext>
            </a:extLst>
          </p:cNvPr>
          <p:cNvSpPr>
            <a:spLocks noGrp="1"/>
          </p:cNvSpPr>
          <p:nvPr>
            <p:ph sz="half" idx="2"/>
          </p:nvPr>
        </p:nvSpPr>
        <p:spPr>
          <a:xfrm>
            <a:off x="270278" y="1272890"/>
            <a:ext cx="3620276" cy="2323216"/>
          </a:xfrm>
        </p:spPr>
        <p:txBody>
          <a:bodyPr>
            <a:normAutofit/>
          </a:bodyPr>
          <a:lstStyle/>
          <a:p>
            <a:pPr marL="0" indent="0">
              <a:buNone/>
            </a:pPr>
            <a:r>
              <a:rPr lang="fr-FR" sz="2000" b="1" dirty="0"/>
              <a:t>To </a:t>
            </a:r>
            <a:r>
              <a:rPr lang="fr-FR" sz="2000" b="1" dirty="0" err="1"/>
              <a:t>share</a:t>
            </a:r>
            <a:r>
              <a:rPr lang="fr-FR" sz="2000" b="1" dirty="0"/>
              <a:t> information </a:t>
            </a:r>
            <a:r>
              <a:rPr lang="fr-FR" sz="2000" b="1" dirty="0" err="1"/>
              <a:t>with</a:t>
            </a:r>
            <a:r>
              <a:rPr lang="fr-FR" sz="2000" b="1" dirty="0"/>
              <a:t> the </a:t>
            </a:r>
            <a:r>
              <a:rPr lang="fr-FR" sz="2000" b="1" dirty="0" err="1"/>
              <a:t>community</a:t>
            </a:r>
            <a:r>
              <a:rPr lang="fr-FR" sz="2000" b="1" dirty="0"/>
              <a:t> and capture </a:t>
            </a:r>
            <a:r>
              <a:rPr lang="fr-FR" sz="2000" b="1" dirty="0" err="1"/>
              <a:t>their</a:t>
            </a:r>
            <a:r>
              <a:rPr lang="fr-FR" sz="2000" b="1" dirty="0"/>
              <a:t> feedback, </a:t>
            </a:r>
            <a:r>
              <a:rPr lang="fr-FR" sz="2000" b="1" dirty="0" err="1"/>
              <a:t>concerns</a:t>
            </a:r>
            <a:r>
              <a:rPr lang="fr-FR" sz="2000" b="1" dirty="0"/>
              <a:t>.</a:t>
            </a:r>
          </a:p>
          <a:p>
            <a:pPr marL="0" indent="0">
              <a:buNone/>
            </a:pPr>
            <a:endParaRPr lang="fr-FR" sz="1800" dirty="0"/>
          </a:p>
        </p:txBody>
      </p:sp>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24523" r="21524"/>
          <a:stretch/>
        </p:blipFill>
        <p:spPr>
          <a:xfrm>
            <a:off x="3940215" y="1108676"/>
            <a:ext cx="4933507" cy="51435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6932" y="762837"/>
            <a:ext cx="3165531" cy="5827454"/>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b="2845"/>
          <a:stretch/>
        </p:blipFill>
        <p:spPr>
          <a:xfrm>
            <a:off x="268408" y="1179570"/>
            <a:ext cx="8229505" cy="5330232"/>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1196" y="807725"/>
            <a:ext cx="3102198" cy="5733895"/>
          </a:xfrm>
          <a:prstGeom prst="rect">
            <a:avLst/>
          </a:prstGeom>
        </p:spPr>
      </p:pic>
      <p:pic>
        <p:nvPicPr>
          <p:cNvPr id="20" name="Picture 19"/>
          <p:cNvPicPr>
            <a:picLocks noChangeAspect="1"/>
          </p:cNvPicPr>
          <p:nvPr/>
        </p:nvPicPr>
        <p:blipFill rotWithShape="1">
          <a:blip r:embed="rId7">
            <a:extLst>
              <a:ext uri="{28A0092B-C50C-407E-A947-70E740481C1C}">
                <a14:useLocalDpi xmlns:a14="http://schemas.microsoft.com/office/drawing/2010/main" val="0"/>
              </a:ext>
            </a:extLst>
          </a:blip>
          <a:srcRect l="1133" t="2786" r="1725" b="5055"/>
          <a:stretch/>
        </p:blipFill>
        <p:spPr>
          <a:xfrm>
            <a:off x="343265" y="1161555"/>
            <a:ext cx="8326782" cy="5496766"/>
          </a:xfrm>
          <a:prstGeom prst="rect">
            <a:avLst/>
          </a:prstGeom>
        </p:spPr>
      </p:pic>
      <p:sp>
        <p:nvSpPr>
          <p:cNvPr id="5" name="Slide Number Placeholder 4">
            <a:extLst>
              <a:ext uri="{FF2B5EF4-FFF2-40B4-BE49-F238E27FC236}">
                <a16:creationId xmlns:a16="http://schemas.microsoft.com/office/drawing/2014/main" id="{C6EEDA5B-3E1B-7F46-ADA6-475B83333FD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782948-4DBE-204D-AB9E-B65E067054AE}" type="slidenum">
              <a:rPr kumimoji="0" lang="en-US" sz="450" b="0" i="0" u="none" strike="noStrike" kern="1200" cap="none" spc="0" normalizeH="0" baseline="0" noProof="0" smtClean="0">
                <a:ln>
                  <a:noFill/>
                </a:ln>
                <a:solidFill>
                  <a:srgbClr val="6C6463"/>
                </a:solidFill>
                <a:effectLst/>
                <a:uLnTx/>
                <a:uFillTx/>
                <a:latin typeface="Gill Sans MT"/>
                <a:ea typeface="+mn-ea"/>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450" b="0" i="0" u="none" strike="noStrike" kern="1200" cap="none" spc="0" normalizeH="0" baseline="0" noProof="0" dirty="0">
              <a:ln>
                <a:noFill/>
              </a:ln>
              <a:solidFill>
                <a:srgbClr val="6C6463"/>
              </a:solidFill>
              <a:effectLst/>
              <a:uLnTx/>
              <a:uFillTx/>
              <a:latin typeface="Gill Sans MT"/>
              <a:ea typeface="+mn-ea"/>
            </a:endParaRPr>
          </a:p>
        </p:txBody>
      </p:sp>
      <p:sp>
        <p:nvSpPr>
          <p:cNvPr id="10" name="Title 7">
            <a:extLst>
              <a:ext uri="{FF2B5EF4-FFF2-40B4-BE49-F238E27FC236}">
                <a16:creationId xmlns:a16="http://schemas.microsoft.com/office/drawing/2014/main" id="{C7E6AFDD-20FF-C546-A812-705552E13A72}"/>
              </a:ext>
            </a:extLst>
          </p:cNvPr>
          <p:cNvSpPr>
            <a:spLocks noGrp="1"/>
          </p:cNvSpPr>
          <p:nvPr>
            <p:ph type="title"/>
          </p:nvPr>
        </p:nvSpPr>
        <p:spPr>
          <a:xfrm>
            <a:off x="620456" y="109297"/>
            <a:ext cx="7772400" cy="830997"/>
          </a:xfrm>
        </p:spPr>
        <p:txBody>
          <a:bodyPr/>
          <a:lstStyle/>
          <a:p>
            <a:r>
              <a:rPr lang="fr-FR" sz="2400" b="1" dirty="0"/>
              <a:t>Exemples of Mobile Technologies and </a:t>
            </a:r>
            <a:r>
              <a:rPr lang="fr-FR" sz="2400" b="1" dirty="0" err="1"/>
              <a:t>When</a:t>
            </a:r>
            <a:r>
              <a:rPr lang="fr-FR" sz="2400" b="1" dirty="0"/>
              <a:t> to Use </a:t>
            </a:r>
            <a:r>
              <a:rPr lang="fr-FR" sz="2400" b="1" dirty="0" err="1"/>
              <a:t>Them</a:t>
            </a:r>
            <a:endParaRPr lang="en-US" sz="2400" b="1" dirty="0"/>
          </a:p>
        </p:txBody>
      </p:sp>
      <p:sp>
        <p:nvSpPr>
          <p:cNvPr id="7" name="Content Placeholder 8">
            <a:extLst>
              <a:ext uri="{FF2B5EF4-FFF2-40B4-BE49-F238E27FC236}">
                <a16:creationId xmlns:a16="http://schemas.microsoft.com/office/drawing/2014/main" id="{E0BA7C48-F0FA-C64B-B845-8C11ACB18D71}"/>
              </a:ext>
            </a:extLst>
          </p:cNvPr>
          <p:cNvSpPr txBox="1">
            <a:spLocks/>
          </p:cNvSpPr>
          <p:nvPr/>
        </p:nvSpPr>
        <p:spPr>
          <a:xfrm>
            <a:off x="278556" y="1254503"/>
            <a:ext cx="3810304" cy="1551850"/>
          </a:xfrm>
          <a:prstGeom prst="rect">
            <a:avLst/>
          </a:prstGeom>
        </p:spPr>
        <p:txBody>
          <a:bodyPr vert="horz" lIns="91440" tIns="45720" rIns="91440" bIns="45720" rtlCol="0">
            <a:normAutofit/>
          </a:bodyPr>
          <a:lstStyle>
            <a:lvl1pPr marL="172641" indent="-172641" algn="l" defTabSz="342900" rtl="0" eaLnBrk="1" latinLnBrk="0" hangingPunct="1">
              <a:spcBef>
                <a:spcPts val="0"/>
              </a:spcBef>
              <a:spcAft>
                <a:spcPts val="900"/>
              </a:spcAft>
              <a:buFont typeface="Arial"/>
              <a:buChar char="•"/>
              <a:defRPr sz="1500" b="0" i="0" kern="1200">
                <a:solidFill>
                  <a:srgbClr val="6C6463"/>
                </a:solidFill>
                <a:latin typeface="Gill Sans MT"/>
                <a:ea typeface="+mn-ea"/>
                <a:cs typeface="Gill Sans MT"/>
              </a:defRPr>
            </a:lvl1pPr>
            <a:lvl2pPr marL="513160" indent="-172641" algn="l" defTabSz="342900" rtl="0" eaLnBrk="1" latinLnBrk="0" hangingPunct="1">
              <a:spcBef>
                <a:spcPts val="0"/>
              </a:spcBef>
              <a:spcAft>
                <a:spcPts val="900"/>
              </a:spcAft>
              <a:buFont typeface="Arial"/>
              <a:buChar char="–"/>
              <a:defRPr sz="1350" b="0" i="0" kern="1200">
                <a:solidFill>
                  <a:srgbClr val="6C6463"/>
                </a:solidFill>
                <a:latin typeface="Gill Sans MT"/>
                <a:ea typeface="+mn-ea"/>
                <a:cs typeface="Gill Sans MT"/>
              </a:defRPr>
            </a:lvl2pPr>
            <a:lvl3pPr marL="685800" indent="-172641" algn="l" defTabSz="342900" rtl="0" eaLnBrk="1" latinLnBrk="0" hangingPunct="1">
              <a:spcBef>
                <a:spcPct val="20000"/>
              </a:spcBef>
              <a:buFont typeface="Arial"/>
              <a:buChar char="•"/>
              <a:defRPr sz="1200" b="0" i="0" kern="1200">
                <a:solidFill>
                  <a:srgbClr val="6C6463"/>
                </a:solidFill>
                <a:latin typeface="Gill Sans MT"/>
                <a:ea typeface="+mn-ea"/>
                <a:cs typeface="Gill Sans MT"/>
              </a:defRPr>
            </a:lvl3pPr>
            <a:lvl4pPr marL="859631" indent="-173831" algn="l" defTabSz="342900" rtl="0" eaLnBrk="1" latinLnBrk="0" hangingPunct="1">
              <a:spcBef>
                <a:spcPct val="20000"/>
              </a:spcBef>
              <a:buFont typeface="Arial"/>
              <a:buChar char="–"/>
              <a:defRPr sz="1050" b="0" i="0" kern="1200">
                <a:solidFill>
                  <a:srgbClr val="6C6463"/>
                </a:solidFill>
                <a:latin typeface="Gill Sans MT"/>
                <a:ea typeface="+mn-ea"/>
                <a:cs typeface="Gill Sans MT"/>
              </a:defRPr>
            </a:lvl4pPr>
            <a:lvl5pPr marL="941785" indent="-172641" algn="l" defTabSz="342900" rtl="0" eaLnBrk="1" latinLnBrk="0" hangingPunct="1">
              <a:spcBef>
                <a:spcPct val="20000"/>
              </a:spcBef>
              <a:buFont typeface="Arial"/>
              <a:buChar char="»"/>
              <a:defRPr sz="1200" b="0" i="0" kern="1200">
                <a:solidFill>
                  <a:srgbClr val="6C6463"/>
                </a:solidFill>
                <a:latin typeface="Gill Sans MT"/>
                <a:ea typeface="+mn-ea"/>
                <a:cs typeface="Gill Sans MT"/>
              </a:defRPr>
            </a:lvl5pPr>
            <a:lvl6pPr marL="1885950" indent="-171450" algn="l" defTabSz="342900" rtl="0" eaLnBrk="1" latinLnBrk="0" hangingPunct="1">
              <a:spcBef>
                <a:spcPct val="20000"/>
              </a:spcBef>
              <a:buFont typeface="Arial"/>
              <a:buChar char="•"/>
              <a:defRPr sz="135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35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35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350" kern="1200">
                <a:solidFill>
                  <a:schemeClr val="tx1"/>
                </a:solidFill>
                <a:latin typeface="+mn-lt"/>
                <a:ea typeface="+mn-ea"/>
                <a:cs typeface="+mn-cs"/>
              </a:defRPr>
            </a:lvl9pPr>
          </a:lstStyle>
          <a:p>
            <a:pPr marL="0" indent="0">
              <a:buNone/>
            </a:pPr>
            <a:r>
              <a:rPr lang="fr-FR" sz="2000" b="1" dirty="0"/>
              <a:t>To train </a:t>
            </a:r>
            <a:r>
              <a:rPr lang="fr-FR" sz="2000" b="1" dirty="0" err="1"/>
              <a:t>health</a:t>
            </a:r>
            <a:r>
              <a:rPr lang="fr-FR" sz="2000" b="1" dirty="0"/>
              <a:t> </a:t>
            </a:r>
            <a:r>
              <a:rPr lang="fr-FR" sz="2000" b="1" dirty="0" err="1"/>
              <a:t>workers</a:t>
            </a:r>
            <a:endParaRPr lang="en-US" sz="1800" dirty="0"/>
          </a:p>
        </p:txBody>
      </p:sp>
      <p:sp>
        <p:nvSpPr>
          <p:cNvPr id="11" name="Content Placeholder 8">
            <a:extLst>
              <a:ext uri="{FF2B5EF4-FFF2-40B4-BE49-F238E27FC236}">
                <a16:creationId xmlns:a16="http://schemas.microsoft.com/office/drawing/2014/main" id="{E0BA7C48-F0FA-C64B-B845-8C11ACB18D71}"/>
              </a:ext>
            </a:extLst>
          </p:cNvPr>
          <p:cNvSpPr txBox="1">
            <a:spLocks/>
          </p:cNvSpPr>
          <p:nvPr/>
        </p:nvSpPr>
        <p:spPr>
          <a:xfrm>
            <a:off x="420463" y="1108676"/>
            <a:ext cx="3810304" cy="5658751"/>
          </a:xfrm>
          <a:prstGeom prst="rect">
            <a:avLst/>
          </a:prstGeom>
        </p:spPr>
        <p:txBody>
          <a:bodyPr vert="horz" lIns="91440" tIns="45720" rIns="91440" bIns="45720" rtlCol="0">
            <a:normAutofit/>
          </a:bodyPr>
          <a:lstStyle>
            <a:lvl1pPr marL="172641" indent="-172641" algn="l" defTabSz="342900" rtl="0" eaLnBrk="1" latinLnBrk="0" hangingPunct="1">
              <a:spcBef>
                <a:spcPts val="0"/>
              </a:spcBef>
              <a:spcAft>
                <a:spcPts val="900"/>
              </a:spcAft>
              <a:buFont typeface="Arial"/>
              <a:buChar char="•"/>
              <a:defRPr sz="1500" b="0" i="0" kern="1200">
                <a:solidFill>
                  <a:srgbClr val="6C6463"/>
                </a:solidFill>
                <a:latin typeface="Gill Sans MT"/>
                <a:ea typeface="+mn-ea"/>
                <a:cs typeface="Gill Sans MT"/>
              </a:defRPr>
            </a:lvl1pPr>
            <a:lvl2pPr marL="513160" indent="-172641" algn="l" defTabSz="342900" rtl="0" eaLnBrk="1" latinLnBrk="0" hangingPunct="1">
              <a:spcBef>
                <a:spcPts val="0"/>
              </a:spcBef>
              <a:spcAft>
                <a:spcPts val="900"/>
              </a:spcAft>
              <a:buFont typeface="Arial"/>
              <a:buChar char="–"/>
              <a:defRPr sz="1350" b="0" i="0" kern="1200">
                <a:solidFill>
                  <a:srgbClr val="6C6463"/>
                </a:solidFill>
                <a:latin typeface="Gill Sans MT"/>
                <a:ea typeface="+mn-ea"/>
                <a:cs typeface="Gill Sans MT"/>
              </a:defRPr>
            </a:lvl2pPr>
            <a:lvl3pPr marL="685800" indent="-172641" algn="l" defTabSz="342900" rtl="0" eaLnBrk="1" latinLnBrk="0" hangingPunct="1">
              <a:spcBef>
                <a:spcPct val="20000"/>
              </a:spcBef>
              <a:buFont typeface="Arial"/>
              <a:buChar char="•"/>
              <a:defRPr sz="1200" b="0" i="0" kern="1200">
                <a:solidFill>
                  <a:srgbClr val="6C6463"/>
                </a:solidFill>
                <a:latin typeface="Gill Sans MT"/>
                <a:ea typeface="+mn-ea"/>
                <a:cs typeface="Gill Sans MT"/>
              </a:defRPr>
            </a:lvl3pPr>
            <a:lvl4pPr marL="859631" indent="-173831" algn="l" defTabSz="342900" rtl="0" eaLnBrk="1" latinLnBrk="0" hangingPunct="1">
              <a:spcBef>
                <a:spcPct val="20000"/>
              </a:spcBef>
              <a:buFont typeface="Arial"/>
              <a:buChar char="–"/>
              <a:defRPr sz="1050" b="0" i="0" kern="1200">
                <a:solidFill>
                  <a:srgbClr val="6C6463"/>
                </a:solidFill>
                <a:latin typeface="Gill Sans MT"/>
                <a:ea typeface="+mn-ea"/>
                <a:cs typeface="Gill Sans MT"/>
              </a:defRPr>
            </a:lvl4pPr>
            <a:lvl5pPr marL="941785" indent="-172641" algn="l" defTabSz="342900" rtl="0" eaLnBrk="1" latinLnBrk="0" hangingPunct="1">
              <a:spcBef>
                <a:spcPct val="20000"/>
              </a:spcBef>
              <a:buFont typeface="Arial"/>
              <a:buChar char="»"/>
              <a:defRPr sz="1200" b="0" i="0" kern="1200">
                <a:solidFill>
                  <a:srgbClr val="6C6463"/>
                </a:solidFill>
                <a:latin typeface="Gill Sans MT"/>
                <a:ea typeface="+mn-ea"/>
                <a:cs typeface="Gill Sans MT"/>
              </a:defRPr>
            </a:lvl5pPr>
            <a:lvl6pPr marL="1885950" indent="-171450" algn="l" defTabSz="342900" rtl="0" eaLnBrk="1" latinLnBrk="0" hangingPunct="1">
              <a:spcBef>
                <a:spcPct val="20000"/>
              </a:spcBef>
              <a:buFont typeface="Arial"/>
              <a:buChar char="•"/>
              <a:defRPr sz="135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35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35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350" kern="1200">
                <a:solidFill>
                  <a:schemeClr val="tx1"/>
                </a:solidFill>
                <a:latin typeface="+mn-lt"/>
                <a:ea typeface="+mn-ea"/>
                <a:cs typeface="+mn-cs"/>
              </a:defRPr>
            </a:lvl9pPr>
          </a:lstStyle>
          <a:p>
            <a:pPr marL="0" indent="0">
              <a:buNone/>
            </a:pPr>
            <a:endParaRPr lang="en-US" sz="1800" dirty="0"/>
          </a:p>
        </p:txBody>
      </p:sp>
      <p:sp>
        <p:nvSpPr>
          <p:cNvPr id="27" name="Content Placeholder 8">
            <a:extLst>
              <a:ext uri="{FF2B5EF4-FFF2-40B4-BE49-F238E27FC236}">
                <a16:creationId xmlns:a16="http://schemas.microsoft.com/office/drawing/2014/main" id="{E0BA7C48-F0FA-C64B-B845-8C11ACB18D71}"/>
              </a:ext>
            </a:extLst>
          </p:cNvPr>
          <p:cNvSpPr>
            <a:spLocks noGrp="1"/>
          </p:cNvSpPr>
          <p:nvPr>
            <p:ph sz="half" idx="2"/>
          </p:nvPr>
        </p:nvSpPr>
        <p:spPr>
          <a:xfrm>
            <a:off x="-3579140" y="-3190920"/>
            <a:ext cx="3620276" cy="2323216"/>
          </a:xfrm>
        </p:spPr>
        <p:txBody>
          <a:bodyPr>
            <a:normAutofit/>
          </a:bodyPr>
          <a:lstStyle/>
          <a:p>
            <a:pPr marL="0" indent="0">
              <a:buNone/>
            </a:pPr>
            <a:r>
              <a:rPr lang="fr-FR" sz="2000" b="1" dirty="0"/>
              <a:t>Pour partager information avec les membres des communautés et pour capturer leurs questions et commentaires:</a:t>
            </a:r>
          </a:p>
          <a:p>
            <a:pPr marL="0" indent="0">
              <a:buNone/>
            </a:pPr>
            <a:endParaRPr lang="fr-FR" sz="1800" dirty="0"/>
          </a:p>
        </p:txBody>
      </p:sp>
      <p:sp>
        <p:nvSpPr>
          <p:cNvPr id="2" name="Footer Placeholder 1"/>
          <p:cNvSpPr>
            <a:spLocks noGrp="1"/>
          </p:cNvSpPr>
          <p:nvPr>
            <p:ph type="ftr" sz="quarter" idx="11"/>
          </p:nvPr>
        </p:nvSpPr>
        <p:spPr/>
        <p:txBody>
          <a:bodyPr/>
          <a:lstStyle/>
          <a:p>
            <a:r>
              <a:rPr lang="en-US"/>
              <a:t>READY: GLOBAL READINESS FOR MAJOR DISEASE OUTBREAK RESPONSE</a:t>
            </a:r>
          </a:p>
        </p:txBody>
      </p:sp>
    </p:spTree>
    <p:extLst>
      <p:ext uri="{BB962C8B-B14F-4D97-AF65-F5344CB8AC3E}">
        <p14:creationId xmlns:p14="http://schemas.microsoft.com/office/powerpoint/2010/main" val="408854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9">
                                            <p:txEl>
                                              <p:pRg st="0" end="0"/>
                                            </p:txEl>
                                          </p:spTgt>
                                        </p:tgtEl>
                                      </p:cBhvr>
                                    </p:animEffect>
                                    <p:set>
                                      <p:cBhvr>
                                        <p:cTn id="57" dur="1" fill="hold">
                                          <p:stCondLst>
                                            <p:cond delay="499"/>
                                          </p:stCondLst>
                                        </p:cTn>
                                        <p:tgtEl>
                                          <p:spTgt spid="9">
                                            <p:txEl>
                                              <p:pRg st="0" end="0"/>
                                            </p:txEl>
                                          </p:spTgt>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457;p30">
            <a:extLst>
              <a:ext uri="{FF2B5EF4-FFF2-40B4-BE49-F238E27FC236}">
                <a16:creationId xmlns:a16="http://schemas.microsoft.com/office/drawing/2014/main" id="{A17B6522-B8F1-0F4B-BF6C-E68D8634D546}"/>
              </a:ext>
            </a:extLst>
          </p:cNvPr>
          <p:cNvSpPr txBox="1">
            <a:spLocks/>
          </p:cNvSpPr>
          <p:nvPr/>
        </p:nvSpPr>
        <p:spPr>
          <a:xfrm>
            <a:off x="341465" y="37091"/>
            <a:ext cx="8229600" cy="1143000"/>
          </a:xfrm>
          <a:prstGeom prst="rect">
            <a:avLst/>
          </a:prstGeom>
          <a:noFill/>
          <a:ln>
            <a:noFill/>
          </a:ln>
        </p:spPr>
        <p:txBody>
          <a:bodyPr spcFirstLastPara="1" vert="horz" wrap="square" lIns="91425" tIns="45700" rIns="91425" bIns="45700" rtlCol="0" anchor="ctr" anchorCtr="0">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spcBef>
                <a:spcPts val="0"/>
              </a:spcBef>
            </a:pPr>
            <a:r>
              <a:rPr lang="en-GB" sz="3600" b="1" dirty="0">
                <a:solidFill>
                  <a:srgbClr val="C00000"/>
                </a:solidFill>
                <a:latin typeface="Gill Sans MT" panose="020B0502020104020203" pitchFamily="34" charset="77"/>
              </a:rPr>
              <a:t>Community Participation in COVID-19 Response</a:t>
            </a:r>
            <a:endParaRPr lang="en-GB" sz="2400" b="1" dirty="0">
              <a:solidFill>
                <a:srgbClr val="C00000"/>
              </a:solidFill>
              <a:latin typeface="Gill Sans MT" panose="020B0502020104020203" pitchFamily="34" charset="77"/>
            </a:endParaRPr>
          </a:p>
        </p:txBody>
      </p:sp>
      <p:sp>
        <p:nvSpPr>
          <p:cNvPr id="2" name="Footer Placeholder 1"/>
          <p:cNvSpPr>
            <a:spLocks noGrp="1"/>
          </p:cNvSpPr>
          <p:nvPr>
            <p:ph type="ftr" sz="quarter" idx="11"/>
          </p:nvPr>
        </p:nvSpPr>
        <p:spPr>
          <a:xfrm>
            <a:off x="2913215" y="6537330"/>
            <a:ext cx="3086100" cy="365125"/>
          </a:xfrm>
        </p:spPr>
        <p:txBody>
          <a:bodyPr/>
          <a:lstStyle/>
          <a:p>
            <a:r>
              <a:rPr lang="en-US" sz="700"/>
              <a:t>READY: GLOBAL READINESS FOR MAJOR DISEASE OUTBREAK RESPONSE</a:t>
            </a:r>
          </a:p>
        </p:txBody>
      </p:sp>
      <p:sp>
        <p:nvSpPr>
          <p:cNvPr id="3" name="Slide Number Placeholder 2"/>
          <p:cNvSpPr>
            <a:spLocks noGrp="1"/>
          </p:cNvSpPr>
          <p:nvPr>
            <p:ph type="sldNum" sz="quarter" idx="12"/>
          </p:nvPr>
        </p:nvSpPr>
        <p:spPr>
          <a:xfrm>
            <a:off x="7086600" y="6508430"/>
            <a:ext cx="2057400" cy="365125"/>
          </a:xfrm>
        </p:spPr>
        <p:txBody>
          <a:bodyPr/>
          <a:lstStyle/>
          <a:p>
            <a:fld id="{7CB42B99-4B91-F04D-9986-C214C78C95AF}" type="slidenum">
              <a:rPr lang="en-US" sz="700" smtClean="0"/>
              <a:t>23</a:t>
            </a:fld>
            <a:endParaRPr lang="en-US" sz="700"/>
          </a:p>
        </p:txBody>
      </p:sp>
      <p:pic>
        <p:nvPicPr>
          <p:cNvPr id="12" name="Picture 12" descr="A picture containing outdoor, person, person, standing&#10;&#10;Description automatically generated">
            <a:extLst>
              <a:ext uri="{FF2B5EF4-FFF2-40B4-BE49-F238E27FC236}">
                <a16:creationId xmlns:a16="http://schemas.microsoft.com/office/drawing/2014/main" id="{B4FD2072-E5FD-4002-9205-A33C87034009}"/>
              </a:ext>
            </a:extLst>
          </p:cNvPr>
          <p:cNvPicPr>
            <a:picLocks noChangeAspect="1"/>
          </p:cNvPicPr>
          <p:nvPr/>
        </p:nvPicPr>
        <p:blipFill>
          <a:blip r:embed="rId3"/>
          <a:stretch>
            <a:fillRect/>
          </a:stretch>
        </p:blipFill>
        <p:spPr>
          <a:xfrm>
            <a:off x="1305587" y="1524407"/>
            <a:ext cx="6752868" cy="4493762"/>
          </a:xfrm>
          <a:prstGeom prst="rect">
            <a:avLst/>
          </a:prstGeom>
        </p:spPr>
      </p:pic>
      <p:sp>
        <p:nvSpPr>
          <p:cNvPr id="13" name="TextBox 12">
            <a:extLst>
              <a:ext uri="{FF2B5EF4-FFF2-40B4-BE49-F238E27FC236}">
                <a16:creationId xmlns:a16="http://schemas.microsoft.com/office/drawing/2014/main" id="{3D6A19DB-4239-4233-A2A0-115CB95532CA}"/>
              </a:ext>
            </a:extLst>
          </p:cNvPr>
          <p:cNvSpPr txBox="1"/>
          <p:nvPr/>
        </p:nvSpPr>
        <p:spPr>
          <a:xfrm rot="-5400000">
            <a:off x="6501042" y="2177995"/>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bg1"/>
                </a:solidFill>
                <a:ea typeface="+mn-lt"/>
                <a:cs typeface="+mn-lt"/>
              </a:rPr>
              <a:t>Mohamed Osman / Save the Children</a:t>
            </a:r>
            <a:endParaRPr lang="en-US" sz="1000">
              <a:solidFill>
                <a:schemeClr val="bg1"/>
              </a:solidFill>
              <a:cs typeface="Calibri"/>
            </a:endParaRPr>
          </a:p>
        </p:txBody>
      </p:sp>
    </p:spTree>
    <p:extLst>
      <p:ext uri="{BB962C8B-B14F-4D97-AF65-F5344CB8AC3E}">
        <p14:creationId xmlns:p14="http://schemas.microsoft.com/office/powerpoint/2010/main" val="2415305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D9EC33-D927-CC42-84D8-A02DEC945B14}"/>
              </a:ext>
            </a:extLst>
          </p:cNvPr>
          <p:cNvSpPr>
            <a:spLocks noGrp="1"/>
          </p:cNvSpPr>
          <p:nvPr>
            <p:ph idx="1"/>
          </p:nvPr>
        </p:nvSpPr>
        <p:spPr>
          <a:xfrm>
            <a:off x="223737" y="1451538"/>
            <a:ext cx="3266268" cy="4572000"/>
          </a:xfrm>
        </p:spPr>
        <p:txBody>
          <a:bodyPr>
            <a:normAutofit/>
          </a:bodyPr>
          <a:lstStyle/>
          <a:p>
            <a:pPr marL="0" indent="0">
              <a:buNone/>
            </a:pPr>
            <a:r>
              <a:rPr lang="en-US" sz="2400" dirty="0">
                <a:latin typeface="Gill Sans MT" panose="020B0502020104020203" pitchFamily="34" charset="77"/>
              </a:rPr>
              <a:t>There are tips for conducting distance religious activities, safe celebrations, safe funeral practices, building mental health and resilience, and the role of religious leaders in </a:t>
            </a:r>
            <a:r>
              <a:rPr lang="en-US" sz="2400" dirty="0" err="1">
                <a:latin typeface="Gill Sans MT" panose="020B0502020104020203" pitchFamily="34" charset="77"/>
              </a:rPr>
              <a:t>Covid</a:t>
            </a:r>
            <a:r>
              <a:rPr lang="en-US" sz="2400" dirty="0">
                <a:latin typeface="Gill Sans MT" panose="020B0502020104020203" pitchFamily="34" charset="77"/>
              </a:rPr>
              <a:t> education</a:t>
            </a:r>
          </a:p>
        </p:txBody>
      </p:sp>
      <p:sp>
        <p:nvSpPr>
          <p:cNvPr id="4" name="Footer Placeholder 3">
            <a:extLst>
              <a:ext uri="{FF2B5EF4-FFF2-40B4-BE49-F238E27FC236}">
                <a16:creationId xmlns:a16="http://schemas.microsoft.com/office/drawing/2014/main" id="{FCE2E7AF-11AB-B34C-92A2-6E3E15532675}"/>
              </a:ext>
            </a:extLst>
          </p:cNvPr>
          <p:cNvSpPr>
            <a:spLocks noGrp="1"/>
          </p:cNvSpPr>
          <p:nvPr>
            <p:ph type="ftr" sz="quarter" idx="3"/>
          </p:nvPr>
        </p:nvSpPr>
        <p:spPr>
          <a:xfrm>
            <a:off x="2863171" y="6662451"/>
            <a:ext cx="2895600" cy="144335"/>
          </a:xfrm>
        </p:spPr>
        <p:txBody>
          <a:bodyPr/>
          <a:lstStyle/>
          <a:p>
            <a:r>
              <a:rPr lang="en-US"/>
              <a:t>READY: GLOBAL READINESS FOR MAJOR DISEASE OUTBREAK RESPONSE</a:t>
            </a:r>
          </a:p>
        </p:txBody>
      </p:sp>
      <p:sp>
        <p:nvSpPr>
          <p:cNvPr id="5" name="Slide Number Placeholder 4">
            <a:extLst>
              <a:ext uri="{FF2B5EF4-FFF2-40B4-BE49-F238E27FC236}">
                <a16:creationId xmlns:a16="http://schemas.microsoft.com/office/drawing/2014/main" id="{09D22C07-5D1C-AF45-A3C3-E26FC2A76EB6}"/>
              </a:ext>
            </a:extLst>
          </p:cNvPr>
          <p:cNvSpPr>
            <a:spLocks noGrp="1"/>
          </p:cNvSpPr>
          <p:nvPr>
            <p:ph type="sldNum" sz="quarter" idx="4"/>
          </p:nvPr>
        </p:nvSpPr>
        <p:spPr>
          <a:xfrm>
            <a:off x="7004377" y="6662450"/>
            <a:ext cx="2133600" cy="144335"/>
          </a:xfrm>
        </p:spPr>
        <p:txBody>
          <a:bodyPr/>
          <a:lstStyle/>
          <a:p>
            <a:fld id="{42782948-4DBE-204D-AB9E-B65E067054AE}" type="slidenum">
              <a:rPr lang="en-US" smtClean="0"/>
              <a:pPr/>
              <a:t>24</a:t>
            </a:fld>
            <a:endParaRPr lang="en-US"/>
          </a:p>
        </p:txBody>
      </p:sp>
      <p:sp>
        <p:nvSpPr>
          <p:cNvPr id="8" name="Title 1">
            <a:extLst>
              <a:ext uri="{FF2B5EF4-FFF2-40B4-BE49-F238E27FC236}">
                <a16:creationId xmlns:a16="http://schemas.microsoft.com/office/drawing/2014/main" id="{179583F1-0B0C-8E4B-BEFD-02E3F6EB0ED7}"/>
              </a:ext>
            </a:extLst>
          </p:cNvPr>
          <p:cNvSpPr>
            <a:spLocks noGrp="1" noChangeArrowheads="1"/>
          </p:cNvSpPr>
          <p:nvPr>
            <p:ph type="title"/>
          </p:nvPr>
        </p:nvSpPr>
        <p:spPr>
          <a:xfrm>
            <a:off x="240224" y="106154"/>
            <a:ext cx="8141494" cy="794147"/>
          </a:xfrm>
        </p:spPr>
        <p:txBody>
          <a:bodyPr>
            <a:normAutofit/>
          </a:bodyPr>
          <a:lstStyle/>
          <a:p>
            <a:r>
              <a:rPr lang="en-GB" altLang="en-US" sz="3200" b="1" dirty="0">
                <a:latin typeface="Gill Sans MT" panose="020B0502020104020203" pitchFamily="34" charset="77"/>
              </a:rPr>
              <a:t>WHO Guides for Religious Leaders</a:t>
            </a:r>
            <a:endParaRPr lang="en-US" altLang="en-US" sz="3200" b="1" dirty="0">
              <a:latin typeface="Gill Sans MT" panose="020B0502020104020203" pitchFamily="34" charset="77"/>
            </a:endParaRPr>
          </a:p>
        </p:txBody>
      </p:sp>
      <p:pic>
        <p:nvPicPr>
          <p:cNvPr id="10" name="Picture 9">
            <a:extLst>
              <a:ext uri="{FF2B5EF4-FFF2-40B4-BE49-F238E27FC236}">
                <a16:creationId xmlns:a16="http://schemas.microsoft.com/office/drawing/2014/main" id="{AD711297-5D7D-D446-934F-F861DF184855}"/>
              </a:ext>
            </a:extLst>
          </p:cNvPr>
          <p:cNvPicPr>
            <a:picLocks noChangeAspect="1"/>
          </p:cNvPicPr>
          <p:nvPr/>
        </p:nvPicPr>
        <p:blipFill rotWithShape="1">
          <a:blip r:embed="rId2">
            <a:extLst>
              <a:ext uri="{28A0092B-C50C-407E-A947-70E740481C1C}">
                <a14:useLocalDpi xmlns:a14="http://schemas.microsoft.com/office/drawing/2010/main" val="0"/>
              </a:ext>
            </a:extLst>
          </a:blip>
          <a:srcRect l="2981" t="16078" r="16452"/>
          <a:stretch/>
        </p:blipFill>
        <p:spPr>
          <a:xfrm>
            <a:off x="3530600" y="1411684"/>
            <a:ext cx="5389663" cy="3896916"/>
          </a:xfrm>
          <a:prstGeom prst="rect">
            <a:avLst/>
          </a:prstGeom>
        </p:spPr>
      </p:pic>
    </p:spTree>
    <p:extLst>
      <p:ext uri="{BB962C8B-B14F-4D97-AF65-F5344CB8AC3E}">
        <p14:creationId xmlns:p14="http://schemas.microsoft.com/office/powerpoint/2010/main" val="3040352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CC74E3-16D0-7149-AABB-297FC7475AD8}"/>
              </a:ext>
            </a:extLst>
          </p:cNvPr>
          <p:cNvPicPr>
            <a:picLocks noChangeAspect="1"/>
          </p:cNvPicPr>
          <p:nvPr/>
        </p:nvPicPr>
        <p:blipFill>
          <a:blip r:embed="rId3">
            <a:alphaModFix amt="5000"/>
          </a:blip>
          <a:stretch>
            <a:fillRect/>
          </a:stretch>
        </p:blipFill>
        <p:spPr>
          <a:xfrm>
            <a:off x="0" y="1093173"/>
            <a:ext cx="9144000" cy="5152913"/>
          </a:xfrm>
          <a:prstGeom prst="rect">
            <a:avLst/>
          </a:prstGeom>
        </p:spPr>
      </p:pic>
      <p:sp>
        <p:nvSpPr>
          <p:cNvPr id="3" name="Title 1">
            <a:extLst>
              <a:ext uri="{FF2B5EF4-FFF2-40B4-BE49-F238E27FC236}">
                <a16:creationId xmlns:a16="http://schemas.microsoft.com/office/drawing/2014/main" id="{7F354EE1-8D56-404F-8F85-245961B8038B}"/>
              </a:ext>
            </a:extLst>
          </p:cNvPr>
          <p:cNvSpPr>
            <a:spLocks noGrp="1" noChangeArrowheads="1"/>
          </p:cNvSpPr>
          <p:nvPr>
            <p:ph type="title"/>
          </p:nvPr>
        </p:nvSpPr>
        <p:spPr>
          <a:xfrm>
            <a:off x="250626" y="543197"/>
            <a:ext cx="8642747" cy="794147"/>
          </a:xfrm>
        </p:spPr>
        <p:txBody>
          <a:bodyPr>
            <a:normAutofit fontScale="90000"/>
          </a:bodyPr>
          <a:lstStyle/>
          <a:p>
            <a:r>
              <a:rPr lang="en-GB" altLang="en-US" sz="3200" b="1" dirty="0"/>
              <a:t>Work with Community Leaders and Community Members to Map High-Risk Areas for COVID-19</a:t>
            </a:r>
            <a:endParaRPr lang="en-US" altLang="en-US" sz="3200" b="1" dirty="0"/>
          </a:p>
        </p:txBody>
      </p:sp>
      <p:sp>
        <p:nvSpPr>
          <p:cNvPr id="5" name="Content Placeholder 1">
            <a:extLst>
              <a:ext uri="{FF2B5EF4-FFF2-40B4-BE49-F238E27FC236}">
                <a16:creationId xmlns:a16="http://schemas.microsoft.com/office/drawing/2014/main" id="{33EC2B4A-0007-4042-857B-92BED4C88B38}"/>
              </a:ext>
            </a:extLst>
          </p:cNvPr>
          <p:cNvSpPr>
            <a:spLocks noGrp="1"/>
          </p:cNvSpPr>
          <p:nvPr>
            <p:ph idx="1"/>
          </p:nvPr>
        </p:nvSpPr>
        <p:spPr>
          <a:xfrm>
            <a:off x="1110435" y="1887320"/>
            <a:ext cx="7140104" cy="4230351"/>
          </a:xfrm>
        </p:spPr>
        <p:txBody>
          <a:bodyPr>
            <a:normAutofit/>
          </a:bodyPr>
          <a:lstStyle/>
          <a:p>
            <a:pPr marL="0" indent="0">
              <a:buNone/>
            </a:pPr>
            <a:r>
              <a:rPr lang="en-US" sz="2800" dirty="0">
                <a:solidFill>
                  <a:schemeClr val="tx1">
                    <a:lumMod val="50000"/>
                    <a:lumOff val="50000"/>
                  </a:schemeClr>
                </a:solidFill>
              </a:rPr>
              <a:t>Are we working with community leaders, community members and medical teams to understand the highest transmission risk at home, the community level, the health post?</a:t>
            </a:r>
          </a:p>
          <a:p>
            <a:pPr marL="0" indent="0">
              <a:buNone/>
            </a:pPr>
            <a:r>
              <a:rPr lang="en-US" sz="2800" dirty="0">
                <a:solidFill>
                  <a:schemeClr val="tx1">
                    <a:lumMod val="50000"/>
                    <a:lumOff val="50000"/>
                  </a:schemeClr>
                </a:solidFill>
              </a:rPr>
              <a:t>Are we mapping how key people can play a role in the various points within that pathway, </a:t>
            </a:r>
            <a:r>
              <a:rPr lang="en-US" sz="2800" u="sng" dirty="0">
                <a:solidFill>
                  <a:schemeClr val="tx1">
                    <a:lumMod val="50000"/>
                    <a:lumOff val="50000"/>
                  </a:schemeClr>
                </a:solidFill>
              </a:rPr>
              <a:t>and what the entry points for two-way communication are?</a:t>
            </a:r>
            <a:endParaRPr lang="en-US" sz="2800" dirty="0">
              <a:solidFill>
                <a:schemeClr val="tx1">
                  <a:lumMod val="50000"/>
                  <a:lumOff val="50000"/>
                </a:schemeClr>
              </a:solidFill>
            </a:endParaRPr>
          </a:p>
          <a:p>
            <a:endParaRPr lang="en-US" sz="2400" b="1" dirty="0">
              <a:solidFill>
                <a:schemeClr val="tx1">
                  <a:lumMod val="50000"/>
                  <a:lumOff val="50000"/>
                </a:schemeClr>
              </a:solidFill>
            </a:endParaRPr>
          </a:p>
          <a:p>
            <a:endParaRPr lang="en-US" sz="2400" dirty="0">
              <a:solidFill>
                <a:schemeClr val="tx1">
                  <a:lumMod val="50000"/>
                  <a:lumOff val="50000"/>
                </a:schemeClr>
              </a:solidFill>
            </a:endParaRPr>
          </a:p>
        </p:txBody>
      </p:sp>
      <p:sp>
        <p:nvSpPr>
          <p:cNvPr id="2" name="Footer Placeholder 1"/>
          <p:cNvSpPr>
            <a:spLocks noGrp="1"/>
          </p:cNvSpPr>
          <p:nvPr>
            <p:ph type="ftr" sz="quarter" idx="3"/>
          </p:nvPr>
        </p:nvSpPr>
        <p:spPr>
          <a:xfrm>
            <a:off x="3124199" y="6670702"/>
            <a:ext cx="2895600" cy="169277"/>
          </a:xfrm>
        </p:spPr>
        <p:txBody>
          <a:bodyPr/>
          <a:lstStyle/>
          <a:p>
            <a:r>
              <a:rPr lang="en-US" sz="500"/>
              <a:t>READY: GLOBAL READINESS FOR MAJOR DISEASE OUTBREAK RESPONSE</a:t>
            </a:r>
          </a:p>
        </p:txBody>
      </p:sp>
      <p:sp>
        <p:nvSpPr>
          <p:cNvPr id="4" name="Slide Number Placeholder 3"/>
          <p:cNvSpPr>
            <a:spLocks noGrp="1"/>
          </p:cNvSpPr>
          <p:nvPr>
            <p:ph type="sldNum" sz="quarter" idx="4"/>
          </p:nvPr>
        </p:nvSpPr>
        <p:spPr>
          <a:xfrm>
            <a:off x="7010400" y="6667647"/>
            <a:ext cx="2133600" cy="144335"/>
          </a:xfrm>
        </p:spPr>
        <p:txBody>
          <a:bodyPr/>
          <a:lstStyle/>
          <a:p>
            <a:fld id="{42782948-4DBE-204D-AB9E-B65E067054AE}" type="slidenum">
              <a:rPr lang="en-US" smtClean="0"/>
              <a:pPr/>
              <a:t>25</a:t>
            </a:fld>
            <a:endParaRPr lang="en-US"/>
          </a:p>
        </p:txBody>
      </p:sp>
    </p:spTree>
    <p:extLst>
      <p:ext uri="{BB962C8B-B14F-4D97-AF65-F5344CB8AC3E}">
        <p14:creationId xmlns:p14="http://schemas.microsoft.com/office/powerpoint/2010/main" val="2154678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C9196"/>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137DBD2-0D92-694A-AD9F-8ADBC9F8BBC2}"/>
              </a:ext>
            </a:extLst>
          </p:cNvPr>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a:ln>
                  <a:noFill/>
                </a:ln>
                <a:solidFill>
                  <a:srgbClr val="FFFFFF"/>
                </a:solidFill>
                <a:effectLst/>
                <a:uLnTx/>
                <a:uFillTx/>
                <a:latin typeface="Gill Sans MT"/>
                <a:ea typeface="+mn-ea"/>
              </a:rPr>
              <a:t>READY: GLOBAL READINESS FOR MAJOR DISEASE OUTBREAK RESPONSE</a:t>
            </a:r>
          </a:p>
        </p:txBody>
      </p:sp>
      <p:sp>
        <p:nvSpPr>
          <p:cNvPr id="4" name="Slide Number Placeholder 3">
            <a:extLst>
              <a:ext uri="{FF2B5EF4-FFF2-40B4-BE49-F238E27FC236}">
                <a16:creationId xmlns:a16="http://schemas.microsoft.com/office/drawing/2014/main" id="{5245EB59-59C6-C14E-80C8-39D811673EB0}"/>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782948-4DBE-204D-AB9E-B65E067054AE}" type="slidenum">
              <a:rPr kumimoji="0" lang="en-US" sz="450" b="0" i="0" u="none" strike="noStrike" kern="1200" cap="none" spc="0" normalizeH="0" baseline="0" noProof="0" smtClean="0">
                <a:ln>
                  <a:noFill/>
                </a:ln>
                <a:solidFill>
                  <a:srgbClr val="FFFFFF"/>
                </a:solidFill>
                <a:effectLst/>
                <a:uLnTx/>
                <a:uFillTx/>
                <a:latin typeface="Gill Sans MT"/>
                <a:ea typeface="+mn-ea"/>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450" b="0" i="0" u="none" strike="noStrike" kern="1200" cap="none" spc="0" normalizeH="0" baseline="0" noProof="0">
              <a:ln>
                <a:noFill/>
              </a:ln>
              <a:solidFill>
                <a:srgbClr val="FFFFFF"/>
              </a:solidFill>
              <a:effectLst/>
              <a:uLnTx/>
              <a:uFillTx/>
              <a:latin typeface="Gill Sans MT"/>
              <a:ea typeface="+mn-ea"/>
            </a:endParaRPr>
          </a:p>
        </p:txBody>
      </p:sp>
      <p:sp>
        <p:nvSpPr>
          <p:cNvPr id="5" name="Title 4">
            <a:extLst>
              <a:ext uri="{FF2B5EF4-FFF2-40B4-BE49-F238E27FC236}">
                <a16:creationId xmlns:a16="http://schemas.microsoft.com/office/drawing/2014/main" id="{B53A6351-51C0-D14C-9735-F78EF3EE67CE}"/>
              </a:ext>
            </a:extLst>
          </p:cNvPr>
          <p:cNvSpPr>
            <a:spLocks noGrp="1"/>
          </p:cNvSpPr>
          <p:nvPr>
            <p:ph type="ctrTitle"/>
          </p:nvPr>
        </p:nvSpPr>
        <p:spPr>
          <a:xfrm>
            <a:off x="152400" y="1941095"/>
            <a:ext cx="8839199" cy="2166778"/>
          </a:xfrm>
          <a:solidFill>
            <a:srgbClr val="A60D32"/>
          </a:solidFill>
        </p:spPr>
        <p:txBody>
          <a:bodyPr anchor="ctr">
            <a:normAutofit/>
          </a:bodyPr>
          <a:lstStyle/>
          <a:p>
            <a:pPr algn="ctr"/>
            <a:r>
              <a:rPr lang="en-US" sz="3600" b="1" dirty="0">
                <a:solidFill>
                  <a:schemeClr val="bg1"/>
                </a:solidFill>
              </a:rPr>
              <a:t>Why is Participatory Community Engagement Still Critical in this Pandemic?</a:t>
            </a:r>
            <a:endParaRPr lang="en-US" sz="3600" dirty="0">
              <a:solidFill>
                <a:schemeClr val="bg1"/>
              </a:solidFill>
            </a:endParaRPr>
          </a:p>
        </p:txBody>
      </p:sp>
    </p:spTree>
    <p:extLst>
      <p:ext uri="{BB962C8B-B14F-4D97-AF65-F5344CB8AC3E}">
        <p14:creationId xmlns:p14="http://schemas.microsoft.com/office/powerpoint/2010/main" val="13441532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0A8ECD9-6E38-C24C-B4B9-B6983C65C24C}"/>
              </a:ext>
            </a:extLst>
          </p:cNvPr>
          <p:cNvSpPr>
            <a:spLocks noGrp="1"/>
          </p:cNvSpPr>
          <p:nvPr>
            <p:ph idx="1"/>
          </p:nvPr>
        </p:nvSpPr>
        <p:spPr>
          <a:xfrm>
            <a:off x="528588" y="1476105"/>
            <a:ext cx="7772400" cy="4572000"/>
          </a:xfrm>
        </p:spPr>
        <p:txBody>
          <a:bodyPr>
            <a:normAutofit/>
          </a:bodyPr>
          <a:lstStyle/>
          <a:p>
            <a:pPr marL="0" indent="0">
              <a:buNone/>
            </a:pPr>
            <a:r>
              <a:rPr lang="en-US" sz="2100" dirty="0">
                <a:solidFill>
                  <a:schemeClr val="tx1">
                    <a:lumMod val="50000"/>
                    <a:lumOff val="50000"/>
                  </a:schemeClr>
                </a:solidFill>
              </a:rPr>
              <a:t>Prepare home and family</a:t>
            </a:r>
          </a:p>
        </p:txBody>
      </p:sp>
      <p:sp>
        <p:nvSpPr>
          <p:cNvPr id="4" name="Slide Number Placeholder 3">
            <a:extLst>
              <a:ext uri="{FF2B5EF4-FFF2-40B4-BE49-F238E27FC236}">
                <a16:creationId xmlns:a16="http://schemas.microsoft.com/office/drawing/2014/main" id="{B5B7E93B-8399-D545-ADAE-0F04B4CB2552}"/>
              </a:ext>
            </a:extLst>
          </p:cNvPr>
          <p:cNvSpPr>
            <a:spLocks noGrp="1"/>
          </p:cNvSpPr>
          <p:nvPr>
            <p:ph type="sldNum" sz="quarter" idx="4"/>
          </p:nvPr>
        </p:nvSpPr>
        <p:spPr>
          <a:xfrm>
            <a:off x="6970263" y="6672736"/>
            <a:ext cx="2133600" cy="161583"/>
          </a:xfrm>
        </p:spPr>
        <p:txBody>
          <a:bodyPr/>
          <a:lstStyle/>
          <a:p>
            <a:fld id="{F6F6E076-070A-2D47-B5F3-1AC66A40A3B7}" type="slidenum">
              <a:rPr lang="en-US" smtClean="0"/>
              <a:t>27</a:t>
            </a:fld>
            <a:endParaRPr lang="en-US"/>
          </a:p>
        </p:txBody>
      </p:sp>
      <p:sp>
        <p:nvSpPr>
          <p:cNvPr id="8" name="Title 7">
            <a:extLst>
              <a:ext uri="{FF2B5EF4-FFF2-40B4-BE49-F238E27FC236}">
                <a16:creationId xmlns:a16="http://schemas.microsoft.com/office/drawing/2014/main" id="{E69012E8-231F-2843-B045-437AC94C1BF8}"/>
              </a:ext>
            </a:extLst>
          </p:cNvPr>
          <p:cNvSpPr>
            <a:spLocks noGrp="1"/>
          </p:cNvSpPr>
          <p:nvPr>
            <p:ph type="title"/>
          </p:nvPr>
        </p:nvSpPr>
        <p:spPr/>
        <p:txBody>
          <a:bodyPr/>
          <a:lstStyle/>
          <a:p>
            <a:endParaRPr lang="en-US"/>
          </a:p>
        </p:txBody>
      </p:sp>
      <p:sp>
        <p:nvSpPr>
          <p:cNvPr id="6" name="Content Placeholder 7">
            <a:extLst>
              <a:ext uri="{FF2B5EF4-FFF2-40B4-BE49-F238E27FC236}">
                <a16:creationId xmlns:a16="http://schemas.microsoft.com/office/drawing/2014/main" id="{A56CD5AC-A080-934C-B356-D1CF416CBF76}"/>
              </a:ext>
            </a:extLst>
          </p:cNvPr>
          <p:cNvSpPr txBox="1">
            <a:spLocks/>
          </p:cNvSpPr>
          <p:nvPr/>
        </p:nvSpPr>
        <p:spPr>
          <a:xfrm>
            <a:off x="527503" y="1341031"/>
            <a:ext cx="3829255" cy="450342"/>
          </a:xfrm>
          <a:prstGeom prst="rect">
            <a:avLst/>
          </a:prstGeom>
        </p:spPr>
        <p:txBody>
          <a:bodyPr vert="horz" lIns="91440" tIns="45720" rIns="91440" bIns="45720" rtlCol="0">
            <a:noAutofit/>
          </a:bodyPr>
          <a:lstStyle>
            <a:lvl1pPr marL="172641" indent="-172641" algn="l" defTabSz="342900" rtl="0" eaLnBrk="1" latinLnBrk="0" hangingPunct="1">
              <a:spcBef>
                <a:spcPts val="0"/>
              </a:spcBef>
              <a:spcAft>
                <a:spcPts val="900"/>
              </a:spcAft>
              <a:buFont typeface="Arial"/>
              <a:buChar char="•"/>
              <a:defRPr sz="1500" b="0" i="0" kern="1200">
                <a:solidFill>
                  <a:srgbClr val="6C6463"/>
                </a:solidFill>
                <a:latin typeface="Gill Sans MT"/>
                <a:ea typeface="+mn-ea"/>
                <a:cs typeface="Gill Sans MT"/>
              </a:defRPr>
            </a:lvl1pPr>
            <a:lvl2pPr marL="513160" indent="-172641" algn="l" defTabSz="342900" rtl="0" eaLnBrk="1" latinLnBrk="0" hangingPunct="1">
              <a:spcBef>
                <a:spcPts val="0"/>
              </a:spcBef>
              <a:spcAft>
                <a:spcPts val="900"/>
              </a:spcAft>
              <a:buFont typeface="Arial"/>
              <a:buChar char="–"/>
              <a:defRPr sz="1350" b="0" i="0" kern="1200">
                <a:solidFill>
                  <a:srgbClr val="6C6463"/>
                </a:solidFill>
                <a:latin typeface="Gill Sans MT"/>
                <a:ea typeface="+mn-ea"/>
                <a:cs typeface="Gill Sans MT"/>
              </a:defRPr>
            </a:lvl2pPr>
            <a:lvl3pPr marL="685800" indent="-172641" algn="l" defTabSz="342900" rtl="0" eaLnBrk="1" latinLnBrk="0" hangingPunct="1">
              <a:spcBef>
                <a:spcPct val="20000"/>
              </a:spcBef>
              <a:buFont typeface="Arial"/>
              <a:buChar char="•"/>
              <a:defRPr sz="1200" b="0" i="0" kern="1200">
                <a:solidFill>
                  <a:srgbClr val="6C6463"/>
                </a:solidFill>
                <a:latin typeface="Gill Sans MT"/>
                <a:ea typeface="+mn-ea"/>
                <a:cs typeface="Gill Sans MT"/>
              </a:defRPr>
            </a:lvl3pPr>
            <a:lvl4pPr marL="859631" indent="-173831" algn="l" defTabSz="342900" rtl="0" eaLnBrk="1" latinLnBrk="0" hangingPunct="1">
              <a:spcBef>
                <a:spcPct val="20000"/>
              </a:spcBef>
              <a:buFont typeface="Arial"/>
              <a:buChar char="–"/>
              <a:defRPr sz="1050" b="0" i="0" kern="1200">
                <a:solidFill>
                  <a:srgbClr val="6C6463"/>
                </a:solidFill>
                <a:latin typeface="Gill Sans MT"/>
                <a:ea typeface="+mn-ea"/>
                <a:cs typeface="Gill Sans MT"/>
              </a:defRPr>
            </a:lvl4pPr>
            <a:lvl5pPr marL="941785" indent="-172641" algn="l" defTabSz="342900" rtl="0" eaLnBrk="1" latinLnBrk="0" hangingPunct="1">
              <a:spcBef>
                <a:spcPct val="20000"/>
              </a:spcBef>
              <a:buFont typeface="Arial"/>
              <a:buChar char="»"/>
              <a:defRPr sz="1200" b="0" i="0" kern="1200">
                <a:solidFill>
                  <a:srgbClr val="6C6463"/>
                </a:solidFill>
                <a:latin typeface="Gill Sans MT"/>
                <a:ea typeface="+mn-ea"/>
                <a:cs typeface="Gill Sans MT"/>
              </a:defRPr>
            </a:lvl5pPr>
            <a:lvl6pPr marL="1885950" indent="-171450" algn="l" defTabSz="342900" rtl="0" eaLnBrk="1" latinLnBrk="0" hangingPunct="1">
              <a:spcBef>
                <a:spcPct val="20000"/>
              </a:spcBef>
              <a:buFont typeface="Arial"/>
              <a:buChar char="•"/>
              <a:defRPr sz="135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35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35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350" kern="1200">
                <a:solidFill>
                  <a:schemeClr val="tx1"/>
                </a:solidFill>
                <a:latin typeface="+mn-lt"/>
                <a:ea typeface="+mn-ea"/>
                <a:cs typeface="+mn-cs"/>
              </a:defRPr>
            </a:lvl9pPr>
          </a:lstStyle>
          <a:p>
            <a:pPr marL="0" indent="0">
              <a:buNone/>
            </a:pPr>
            <a:r>
              <a:rPr lang="en-US" sz="2100" dirty="0">
                <a:solidFill>
                  <a:schemeClr val="tx1">
                    <a:lumMod val="50000"/>
                    <a:lumOff val="50000"/>
                  </a:schemeClr>
                </a:solidFill>
              </a:rPr>
              <a:t>Signs &amp; symptoms </a:t>
            </a:r>
          </a:p>
          <a:p>
            <a:pPr marL="0" indent="0">
              <a:buNone/>
            </a:pPr>
            <a:endParaRPr lang="en-US" sz="2100" dirty="0">
              <a:solidFill>
                <a:schemeClr val="tx1">
                  <a:lumMod val="50000"/>
                  <a:lumOff val="50000"/>
                </a:schemeClr>
              </a:solidFill>
            </a:endParaRPr>
          </a:p>
          <a:p>
            <a:pPr marL="0" indent="0">
              <a:buNone/>
            </a:pPr>
            <a:endParaRPr lang="en-US" sz="2100" dirty="0">
              <a:solidFill>
                <a:schemeClr val="tx1">
                  <a:lumMod val="50000"/>
                  <a:lumOff val="50000"/>
                </a:schemeClr>
              </a:solidFill>
            </a:endParaRPr>
          </a:p>
          <a:p>
            <a:endParaRPr lang="en-US" sz="2100" dirty="0">
              <a:solidFill>
                <a:schemeClr val="tx1">
                  <a:lumMod val="50000"/>
                  <a:lumOff val="50000"/>
                </a:scheme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996" y="1878183"/>
            <a:ext cx="1931537" cy="1931537"/>
          </a:xfrm>
          <a:prstGeom prst="rect">
            <a:avLst/>
          </a:prstGeom>
        </p:spPr>
      </p:pic>
      <p:sp>
        <p:nvSpPr>
          <p:cNvPr id="10" name="Content Placeholder 7">
            <a:extLst>
              <a:ext uri="{FF2B5EF4-FFF2-40B4-BE49-F238E27FC236}">
                <a16:creationId xmlns:a16="http://schemas.microsoft.com/office/drawing/2014/main" id="{A56CD5AC-A080-934C-B356-D1CF416CBF76}"/>
              </a:ext>
            </a:extLst>
          </p:cNvPr>
          <p:cNvSpPr txBox="1">
            <a:spLocks/>
          </p:cNvSpPr>
          <p:nvPr/>
        </p:nvSpPr>
        <p:spPr>
          <a:xfrm>
            <a:off x="3353052" y="1079329"/>
            <a:ext cx="3829255" cy="512053"/>
          </a:xfrm>
          <a:prstGeom prst="rect">
            <a:avLst/>
          </a:prstGeom>
        </p:spPr>
        <p:txBody>
          <a:bodyPr vert="horz" lIns="91440" tIns="45720" rIns="91440" bIns="45720" rtlCol="0">
            <a:noAutofit/>
          </a:bodyPr>
          <a:lstStyle>
            <a:lvl1pPr marL="172641" indent="-172641" algn="l" defTabSz="342900" rtl="0" eaLnBrk="1" latinLnBrk="0" hangingPunct="1">
              <a:spcBef>
                <a:spcPts val="0"/>
              </a:spcBef>
              <a:spcAft>
                <a:spcPts val="900"/>
              </a:spcAft>
              <a:buFont typeface="Arial"/>
              <a:buChar char="•"/>
              <a:defRPr sz="1500" b="0" i="0" kern="1200">
                <a:solidFill>
                  <a:srgbClr val="6C6463"/>
                </a:solidFill>
                <a:latin typeface="Gill Sans MT"/>
                <a:ea typeface="+mn-ea"/>
                <a:cs typeface="Gill Sans MT"/>
              </a:defRPr>
            </a:lvl1pPr>
            <a:lvl2pPr marL="513160" indent="-172641" algn="l" defTabSz="342900" rtl="0" eaLnBrk="1" latinLnBrk="0" hangingPunct="1">
              <a:spcBef>
                <a:spcPts val="0"/>
              </a:spcBef>
              <a:spcAft>
                <a:spcPts val="900"/>
              </a:spcAft>
              <a:buFont typeface="Arial"/>
              <a:buChar char="–"/>
              <a:defRPr sz="1350" b="0" i="0" kern="1200">
                <a:solidFill>
                  <a:srgbClr val="6C6463"/>
                </a:solidFill>
                <a:latin typeface="Gill Sans MT"/>
                <a:ea typeface="+mn-ea"/>
                <a:cs typeface="Gill Sans MT"/>
              </a:defRPr>
            </a:lvl2pPr>
            <a:lvl3pPr marL="685800" indent="-172641" algn="l" defTabSz="342900" rtl="0" eaLnBrk="1" latinLnBrk="0" hangingPunct="1">
              <a:spcBef>
                <a:spcPct val="20000"/>
              </a:spcBef>
              <a:buFont typeface="Arial"/>
              <a:buChar char="•"/>
              <a:defRPr sz="1200" b="0" i="0" kern="1200">
                <a:solidFill>
                  <a:srgbClr val="6C6463"/>
                </a:solidFill>
                <a:latin typeface="Gill Sans MT"/>
                <a:ea typeface="+mn-ea"/>
                <a:cs typeface="Gill Sans MT"/>
              </a:defRPr>
            </a:lvl3pPr>
            <a:lvl4pPr marL="859631" indent="-173831" algn="l" defTabSz="342900" rtl="0" eaLnBrk="1" latinLnBrk="0" hangingPunct="1">
              <a:spcBef>
                <a:spcPct val="20000"/>
              </a:spcBef>
              <a:buFont typeface="Arial"/>
              <a:buChar char="–"/>
              <a:defRPr sz="1050" b="0" i="0" kern="1200">
                <a:solidFill>
                  <a:srgbClr val="6C6463"/>
                </a:solidFill>
                <a:latin typeface="Gill Sans MT"/>
                <a:ea typeface="+mn-ea"/>
                <a:cs typeface="Gill Sans MT"/>
              </a:defRPr>
            </a:lvl4pPr>
            <a:lvl5pPr marL="941785" indent="-172641" algn="l" defTabSz="342900" rtl="0" eaLnBrk="1" latinLnBrk="0" hangingPunct="1">
              <a:spcBef>
                <a:spcPct val="20000"/>
              </a:spcBef>
              <a:buFont typeface="Arial"/>
              <a:buChar char="»"/>
              <a:defRPr sz="1200" b="0" i="0" kern="1200">
                <a:solidFill>
                  <a:srgbClr val="6C6463"/>
                </a:solidFill>
                <a:latin typeface="Gill Sans MT"/>
                <a:ea typeface="+mn-ea"/>
                <a:cs typeface="Gill Sans MT"/>
              </a:defRPr>
            </a:lvl5pPr>
            <a:lvl6pPr marL="1885950" indent="-171450" algn="l" defTabSz="342900" rtl="0" eaLnBrk="1" latinLnBrk="0" hangingPunct="1">
              <a:spcBef>
                <a:spcPct val="20000"/>
              </a:spcBef>
              <a:buFont typeface="Arial"/>
              <a:buChar char="•"/>
              <a:defRPr sz="135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35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35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350" kern="1200">
                <a:solidFill>
                  <a:schemeClr val="tx1"/>
                </a:solidFill>
                <a:latin typeface="+mn-lt"/>
                <a:ea typeface="+mn-ea"/>
                <a:cs typeface="+mn-cs"/>
              </a:defRPr>
            </a:lvl9pPr>
          </a:lstStyle>
          <a:p>
            <a:pPr marL="0" indent="0">
              <a:buFont typeface="Arial"/>
              <a:buNone/>
            </a:pPr>
            <a:r>
              <a:rPr lang="en-US" sz="2100" dirty="0">
                <a:solidFill>
                  <a:schemeClr val="tx1">
                    <a:lumMod val="50000"/>
                    <a:lumOff val="50000"/>
                  </a:schemeClr>
                </a:solidFill>
              </a:rPr>
              <a:t>Mask Use</a:t>
            </a:r>
          </a:p>
          <a:p>
            <a:pPr marL="0" indent="0">
              <a:buNone/>
            </a:pPr>
            <a:endParaRPr lang="en-US" sz="2100" dirty="0">
              <a:solidFill>
                <a:schemeClr val="tx1">
                  <a:lumMod val="50000"/>
                  <a:lumOff val="50000"/>
                </a:schemeClr>
              </a:solidFill>
            </a:endParaRPr>
          </a:p>
          <a:p>
            <a:endParaRPr lang="en-US" sz="2100" dirty="0">
              <a:solidFill>
                <a:schemeClr val="tx1">
                  <a:lumMod val="50000"/>
                  <a:lumOff val="50000"/>
                </a:schemeClr>
              </a:solidFill>
            </a:endParaRPr>
          </a:p>
        </p:txBody>
      </p:sp>
      <p:sp>
        <p:nvSpPr>
          <p:cNvPr id="12" name="Content Placeholder 7">
            <a:extLst>
              <a:ext uri="{FF2B5EF4-FFF2-40B4-BE49-F238E27FC236}">
                <a16:creationId xmlns:a16="http://schemas.microsoft.com/office/drawing/2014/main" id="{A56CD5AC-A080-934C-B356-D1CF416CBF76}"/>
              </a:ext>
            </a:extLst>
          </p:cNvPr>
          <p:cNvSpPr txBox="1">
            <a:spLocks/>
          </p:cNvSpPr>
          <p:nvPr/>
        </p:nvSpPr>
        <p:spPr>
          <a:xfrm>
            <a:off x="5912852" y="1085892"/>
            <a:ext cx="3829255" cy="528976"/>
          </a:xfrm>
          <a:prstGeom prst="rect">
            <a:avLst/>
          </a:prstGeom>
        </p:spPr>
        <p:txBody>
          <a:bodyPr vert="horz" lIns="91440" tIns="45720" rIns="91440" bIns="45720" rtlCol="0">
            <a:noAutofit/>
          </a:bodyPr>
          <a:lstStyle>
            <a:lvl1pPr marL="172641" indent="-172641" algn="l" defTabSz="342900" rtl="0" eaLnBrk="1" latinLnBrk="0" hangingPunct="1">
              <a:spcBef>
                <a:spcPts val="0"/>
              </a:spcBef>
              <a:spcAft>
                <a:spcPts val="900"/>
              </a:spcAft>
              <a:buFont typeface="Arial"/>
              <a:buChar char="•"/>
              <a:defRPr sz="1500" b="0" i="0" kern="1200">
                <a:solidFill>
                  <a:srgbClr val="6C6463"/>
                </a:solidFill>
                <a:latin typeface="Gill Sans MT"/>
                <a:ea typeface="+mn-ea"/>
                <a:cs typeface="Gill Sans MT"/>
              </a:defRPr>
            </a:lvl1pPr>
            <a:lvl2pPr marL="513160" indent="-172641" algn="l" defTabSz="342900" rtl="0" eaLnBrk="1" latinLnBrk="0" hangingPunct="1">
              <a:spcBef>
                <a:spcPts val="0"/>
              </a:spcBef>
              <a:spcAft>
                <a:spcPts val="900"/>
              </a:spcAft>
              <a:buFont typeface="Arial"/>
              <a:buChar char="–"/>
              <a:defRPr sz="1350" b="0" i="0" kern="1200">
                <a:solidFill>
                  <a:srgbClr val="6C6463"/>
                </a:solidFill>
                <a:latin typeface="Gill Sans MT"/>
                <a:ea typeface="+mn-ea"/>
                <a:cs typeface="Gill Sans MT"/>
              </a:defRPr>
            </a:lvl2pPr>
            <a:lvl3pPr marL="685800" indent="-172641" algn="l" defTabSz="342900" rtl="0" eaLnBrk="1" latinLnBrk="0" hangingPunct="1">
              <a:spcBef>
                <a:spcPct val="20000"/>
              </a:spcBef>
              <a:buFont typeface="Arial"/>
              <a:buChar char="•"/>
              <a:defRPr sz="1200" b="0" i="0" kern="1200">
                <a:solidFill>
                  <a:srgbClr val="6C6463"/>
                </a:solidFill>
                <a:latin typeface="Gill Sans MT"/>
                <a:ea typeface="+mn-ea"/>
                <a:cs typeface="Gill Sans MT"/>
              </a:defRPr>
            </a:lvl3pPr>
            <a:lvl4pPr marL="859631" indent="-173831" algn="l" defTabSz="342900" rtl="0" eaLnBrk="1" latinLnBrk="0" hangingPunct="1">
              <a:spcBef>
                <a:spcPct val="20000"/>
              </a:spcBef>
              <a:buFont typeface="Arial"/>
              <a:buChar char="–"/>
              <a:defRPr sz="1050" b="0" i="0" kern="1200">
                <a:solidFill>
                  <a:srgbClr val="6C6463"/>
                </a:solidFill>
                <a:latin typeface="Gill Sans MT"/>
                <a:ea typeface="+mn-ea"/>
                <a:cs typeface="Gill Sans MT"/>
              </a:defRPr>
            </a:lvl4pPr>
            <a:lvl5pPr marL="941785" indent="-172641" algn="l" defTabSz="342900" rtl="0" eaLnBrk="1" latinLnBrk="0" hangingPunct="1">
              <a:spcBef>
                <a:spcPct val="20000"/>
              </a:spcBef>
              <a:buFont typeface="Arial"/>
              <a:buChar char="»"/>
              <a:defRPr sz="1200" b="0" i="0" kern="1200">
                <a:solidFill>
                  <a:srgbClr val="6C6463"/>
                </a:solidFill>
                <a:latin typeface="Gill Sans MT"/>
                <a:ea typeface="+mn-ea"/>
                <a:cs typeface="Gill Sans MT"/>
              </a:defRPr>
            </a:lvl5pPr>
            <a:lvl6pPr marL="1885950" indent="-171450" algn="l" defTabSz="342900" rtl="0" eaLnBrk="1" latinLnBrk="0" hangingPunct="1">
              <a:spcBef>
                <a:spcPct val="20000"/>
              </a:spcBef>
              <a:buFont typeface="Arial"/>
              <a:buChar char="•"/>
              <a:defRPr sz="135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35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35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350" kern="1200">
                <a:solidFill>
                  <a:schemeClr val="tx1"/>
                </a:solidFill>
                <a:latin typeface="+mn-lt"/>
                <a:ea typeface="+mn-ea"/>
                <a:cs typeface="+mn-cs"/>
              </a:defRPr>
            </a:lvl9pPr>
          </a:lstStyle>
          <a:p>
            <a:pPr marL="0" indent="0">
              <a:buFont typeface="Arial"/>
              <a:buNone/>
            </a:pPr>
            <a:r>
              <a:rPr lang="en-US" sz="2100" dirty="0">
                <a:solidFill>
                  <a:schemeClr val="tx1">
                    <a:lumMod val="50000"/>
                    <a:lumOff val="50000"/>
                  </a:schemeClr>
                </a:solidFill>
              </a:rPr>
              <a:t>Hand Hygiene</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6951" y="1468722"/>
            <a:ext cx="1987794" cy="1987794"/>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012" y="4117036"/>
            <a:ext cx="1490302" cy="2453487"/>
          </a:xfrm>
          <a:prstGeom prst="rect">
            <a:avLst/>
          </a:prstGeom>
        </p:spPr>
      </p:pic>
      <p:sp>
        <p:nvSpPr>
          <p:cNvPr id="15" name="Content Placeholder 7">
            <a:extLst>
              <a:ext uri="{FF2B5EF4-FFF2-40B4-BE49-F238E27FC236}">
                <a16:creationId xmlns:a16="http://schemas.microsoft.com/office/drawing/2014/main" id="{A56CD5AC-A080-934C-B356-D1CF416CBF76}"/>
              </a:ext>
            </a:extLst>
          </p:cNvPr>
          <p:cNvSpPr txBox="1">
            <a:spLocks/>
          </p:cNvSpPr>
          <p:nvPr/>
        </p:nvSpPr>
        <p:spPr>
          <a:xfrm>
            <a:off x="585426" y="3753145"/>
            <a:ext cx="3829255" cy="592845"/>
          </a:xfrm>
          <a:prstGeom prst="rect">
            <a:avLst/>
          </a:prstGeom>
        </p:spPr>
        <p:txBody>
          <a:bodyPr vert="horz" lIns="91440" tIns="45720" rIns="91440" bIns="45720" rtlCol="0">
            <a:noAutofit/>
          </a:bodyPr>
          <a:lstStyle>
            <a:lvl1pPr marL="172641" indent="-172641" algn="l" defTabSz="342900" rtl="0" eaLnBrk="1" latinLnBrk="0" hangingPunct="1">
              <a:spcBef>
                <a:spcPts val="0"/>
              </a:spcBef>
              <a:spcAft>
                <a:spcPts val="900"/>
              </a:spcAft>
              <a:buFont typeface="Arial"/>
              <a:buChar char="•"/>
              <a:defRPr sz="1500" b="0" i="0" kern="1200">
                <a:solidFill>
                  <a:srgbClr val="6C6463"/>
                </a:solidFill>
                <a:latin typeface="Gill Sans MT"/>
                <a:ea typeface="+mn-ea"/>
                <a:cs typeface="Gill Sans MT"/>
              </a:defRPr>
            </a:lvl1pPr>
            <a:lvl2pPr marL="513160" indent="-172641" algn="l" defTabSz="342900" rtl="0" eaLnBrk="1" latinLnBrk="0" hangingPunct="1">
              <a:spcBef>
                <a:spcPts val="0"/>
              </a:spcBef>
              <a:spcAft>
                <a:spcPts val="900"/>
              </a:spcAft>
              <a:buFont typeface="Arial"/>
              <a:buChar char="–"/>
              <a:defRPr sz="1350" b="0" i="0" kern="1200">
                <a:solidFill>
                  <a:srgbClr val="6C6463"/>
                </a:solidFill>
                <a:latin typeface="Gill Sans MT"/>
                <a:ea typeface="+mn-ea"/>
                <a:cs typeface="Gill Sans MT"/>
              </a:defRPr>
            </a:lvl2pPr>
            <a:lvl3pPr marL="685800" indent="-172641" algn="l" defTabSz="342900" rtl="0" eaLnBrk="1" latinLnBrk="0" hangingPunct="1">
              <a:spcBef>
                <a:spcPct val="20000"/>
              </a:spcBef>
              <a:buFont typeface="Arial"/>
              <a:buChar char="•"/>
              <a:defRPr sz="1200" b="0" i="0" kern="1200">
                <a:solidFill>
                  <a:srgbClr val="6C6463"/>
                </a:solidFill>
                <a:latin typeface="Gill Sans MT"/>
                <a:ea typeface="+mn-ea"/>
                <a:cs typeface="Gill Sans MT"/>
              </a:defRPr>
            </a:lvl3pPr>
            <a:lvl4pPr marL="859631" indent="-173831" algn="l" defTabSz="342900" rtl="0" eaLnBrk="1" latinLnBrk="0" hangingPunct="1">
              <a:spcBef>
                <a:spcPct val="20000"/>
              </a:spcBef>
              <a:buFont typeface="Arial"/>
              <a:buChar char="–"/>
              <a:defRPr sz="1050" b="0" i="0" kern="1200">
                <a:solidFill>
                  <a:srgbClr val="6C6463"/>
                </a:solidFill>
                <a:latin typeface="Gill Sans MT"/>
                <a:ea typeface="+mn-ea"/>
                <a:cs typeface="Gill Sans MT"/>
              </a:defRPr>
            </a:lvl4pPr>
            <a:lvl5pPr marL="941785" indent="-172641" algn="l" defTabSz="342900" rtl="0" eaLnBrk="1" latinLnBrk="0" hangingPunct="1">
              <a:spcBef>
                <a:spcPct val="20000"/>
              </a:spcBef>
              <a:buFont typeface="Arial"/>
              <a:buChar char="»"/>
              <a:defRPr sz="1200" b="0" i="0" kern="1200">
                <a:solidFill>
                  <a:srgbClr val="6C6463"/>
                </a:solidFill>
                <a:latin typeface="Gill Sans MT"/>
                <a:ea typeface="+mn-ea"/>
                <a:cs typeface="Gill Sans MT"/>
              </a:defRPr>
            </a:lvl5pPr>
            <a:lvl6pPr marL="1885950" indent="-171450" algn="l" defTabSz="342900" rtl="0" eaLnBrk="1" latinLnBrk="0" hangingPunct="1">
              <a:spcBef>
                <a:spcPct val="20000"/>
              </a:spcBef>
              <a:buFont typeface="Arial"/>
              <a:buChar char="•"/>
              <a:defRPr sz="135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35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35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350" kern="1200">
                <a:solidFill>
                  <a:schemeClr val="tx1"/>
                </a:solidFill>
                <a:latin typeface="+mn-lt"/>
                <a:ea typeface="+mn-ea"/>
                <a:cs typeface="+mn-cs"/>
              </a:defRPr>
            </a:lvl9pPr>
          </a:lstStyle>
          <a:p>
            <a:pPr marL="0" indent="0">
              <a:buFont typeface="Arial"/>
              <a:buNone/>
            </a:pPr>
            <a:r>
              <a:rPr lang="en-US" sz="2100" dirty="0">
                <a:solidFill>
                  <a:schemeClr val="tx1">
                    <a:lumMod val="50000"/>
                    <a:lumOff val="50000"/>
                  </a:schemeClr>
                </a:solidFill>
              </a:rPr>
              <a:t>Respiratory Hygiene</a:t>
            </a:r>
          </a:p>
        </p:txBody>
      </p:sp>
      <p:sp>
        <p:nvSpPr>
          <p:cNvPr id="18" name="Content Placeholder 7">
            <a:extLst>
              <a:ext uri="{FF2B5EF4-FFF2-40B4-BE49-F238E27FC236}">
                <a16:creationId xmlns:a16="http://schemas.microsoft.com/office/drawing/2014/main" id="{A56CD5AC-A080-934C-B356-D1CF416CBF76}"/>
              </a:ext>
            </a:extLst>
          </p:cNvPr>
          <p:cNvSpPr txBox="1">
            <a:spLocks/>
          </p:cNvSpPr>
          <p:nvPr/>
        </p:nvSpPr>
        <p:spPr>
          <a:xfrm>
            <a:off x="3076750" y="3833937"/>
            <a:ext cx="3829255" cy="512053"/>
          </a:xfrm>
          <a:prstGeom prst="rect">
            <a:avLst/>
          </a:prstGeom>
        </p:spPr>
        <p:txBody>
          <a:bodyPr vert="horz" lIns="91440" tIns="45720" rIns="91440" bIns="45720" rtlCol="0">
            <a:noAutofit/>
          </a:bodyPr>
          <a:lstStyle>
            <a:lvl1pPr marL="172641" indent="-172641" algn="l" defTabSz="342900" rtl="0" eaLnBrk="1" latinLnBrk="0" hangingPunct="1">
              <a:spcBef>
                <a:spcPts val="0"/>
              </a:spcBef>
              <a:spcAft>
                <a:spcPts val="900"/>
              </a:spcAft>
              <a:buFont typeface="Arial"/>
              <a:buChar char="•"/>
              <a:defRPr sz="1500" b="0" i="0" kern="1200">
                <a:solidFill>
                  <a:srgbClr val="6C6463"/>
                </a:solidFill>
                <a:latin typeface="Gill Sans MT"/>
                <a:ea typeface="+mn-ea"/>
                <a:cs typeface="Gill Sans MT"/>
              </a:defRPr>
            </a:lvl1pPr>
            <a:lvl2pPr marL="513160" indent="-172641" algn="l" defTabSz="342900" rtl="0" eaLnBrk="1" latinLnBrk="0" hangingPunct="1">
              <a:spcBef>
                <a:spcPts val="0"/>
              </a:spcBef>
              <a:spcAft>
                <a:spcPts val="900"/>
              </a:spcAft>
              <a:buFont typeface="Arial"/>
              <a:buChar char="–"/>
              <a:defRPr sz="1350" b="0" i="0" kern="1200">
                <a:solidFill>
                  <a:srgbClr val="6C6463"/>
                </a:solidFill>
                <a:latin typeface="Gill Sans MT"/>
                <a:ea typeface="+mn-ea"/>
                <a:cs typeface="Gill Sans MT"/>
              </a:defRPr>
            </a:lvl2pPr>
            <a:lvl3pPr marL="685800" indent="-172641" algn="l" defTabSz="342900" rtl="0" eaLnBrk="1" latinLnBrk="0" hangingPunct="1">
              <a:spcBef>
                <a:spcPct val="20000"/>
              </a:spcBef>
              <a:buFont typeface="Arial"/>
              <a:buChar char="•"/>
              <a:defRPr sz="1200" b="0" i="0" kern="1200">
                <a:solidFill>
                  <a:srgbClr val="6C6463"/>
                </a:solidFill>
                <a:latin typeface="Gill Sans MT"/>
                <a:ea typeface="+mn-ea"/>
                <a:cs typeface="Gill Sans MT"/>
              </a:defRPr>
            </a:lvl3pPr>
            <a:lvl4pPr marL="859631" indent="-173831" algn="l" defTabSz="342900" rtl="0" eaLnBrk="1" latinLnBrk="0" hangingPunct="1">
              <a:spcBef>
                <a:spcPct val="20000"/>
              </a:spcBef>
              <a:buFont typeface="Arial"/>
              <a:buChar char="–"/>
              <a:defRPr sz="1050" b="0" i="0" kern="1200">
                <a:solidFill>
                  <a:srgbClr val="6C6463"/>
                </a:solidFill>
                <a:latin typeface="Gill Sans MT"/>
                <a:ea typeface="+mn-ea"/>
                <a:cs typeface="Gill Sans MT"/>
              </a:defRPr>
            </a:lvl4pPr>
            <a:lvl5pPr marL="941785" indent="-172641" algn="l" defTabSz="342900" rtl="0" eaLnBrk="1" latinLnBrk="0" hangingPunct="1">
              <a:spcBef>
                <a:spcPct val="20000"/>
              </a:spcBef>
              <a:buFont typeface="Arial"/>
              <a:buChar char="»"/>
              <a:defRPr sz="1200" b="0" i="0" kern="1200">
                <a:solidFill>
                  <a:srgbClr val="6C6463"/>
                </a:solidFill>
                <a:latin typeface="Gill Sans MT"/>
                <a:ea typeface="+mn-ea"/>
                <a:cs typeface="Gill Sans MT"/>
              </a:defRPr>
            </a:lvl5pPr>
            <a:lvl6pPr marL="1885950" indent="-171450" algn="l" defTabSz="342900" rtl="0" eaLnBrk="1" latinLnBrk="0" hangingPunct="1">
              <a:spcBef>
                <a:spcPct val="20000"/>
              </a:spcBef>
              <a:buFont typeface="Arial"/>
              <a:buChar char="•"/>
              <a:defRPr sz="135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35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35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350" kern="1200">
                <a:solidFill>
                  <a:schemeClr val="tx1"/>
                </a:solidFill>
                <a:latin typeface="+mn-lt"/>
                <a:ea typeface="+mn-ea"/>
                <a:cs typeface="+mn-cs"/>
              </a:defRPr>
            </a:lvl9pPr>
          </a:lstStyle>
          <a:p>
            <a:pPr marL="0" indent="0">
              <a:buFont typeface="Arial"/>
              <a:buNone/>
            </a:pPr>
            <a:r>
              <a:rPr lang="en-US" sz="2100" dirty="0">
                <a:solidFill>
                  <a:schemeClr val="tx1">
                    <a:lumMod val="50000"/>
                    <a:lumOff val="50000"/>
                  </a:schemeClr>
                </a:solidFill>
              </a:rPr>
              <a:t>Avoid touching face</a:t>
            </a:r>
          </a:p>
          <a:p>
            <a:pPr marL="0" indent="0">
              <a:buNone/>
            </a:pPr>
            <a:endParaRPr lang="en-US" sz="2100" dirty="0">
              <a:solidFill>
                <a:schemeClr val="tx1">
                  <a:lumMod val="50000"/>
                  <a:lumOff val="50000"/>
                </a:schemeClr>
              </a:solidFill>
            </a:endParaRPr>
          </a:p>
          <a:p>
            <a:endParaRPr lang="en-US" sz="2100" dirty="0">
              <a:solidFill>
                <a:schemeClr val="tx1">
                  <a:lumMod val="50000"/>
                  <a:lumOff val="50000"/>
                </a:schemeClr>
              </a:solidFill>
            </a:endParaRPr>
          </a:p>
        </p:txBody>
      </p:sp>
      <p:sp>
        <p:nvSpPr>
          <p:cNvPr id="20" name="Content Placeholder 7">
            <a:extLst>
              <a:ext uri="{FF2B5EF4-FFF2-40B4-BE49-F238E27FC236}">
                <a16:creationId xmlns:a16="http://schemas.microsoft.com/office/drawing/2014/main" id="{A56CD5AC-A080-934C-B356-D1CF416CBF76}"/>
              </a:ext>
            </a:extLst>
          </p:cNvPr>
          <p:cNvSpPr txBox="1">
            <a:spLocks/>
          </p:cNvSpPr>
          <p:nvPr/>
        </p:nvSpPr>
        <p:spPr>
          <a:xfrm>
            <a:off x="5944891" y="3847876"/>
            <a:ext cx="3829255" cy="512053"/>
          </a:xfrm>
          <a:prstGeom prst="rect">
            <a:avLst/>
          </a:prstGeom>
        </p:spPr>
        <p:txBody>
          <a:bodyPr vert="horz" lIns="91440" tIns="45720" rIns="91440" bIns="45720" rtlCol="0">
            <a:noAutofit/>
          </a:bodyPr>
          <a:lstStyle>
            <a:lvl1pPr marL="172641" indent="-172641" algn="l" defTabSz="342900" rtl="0" eaLnBrk="1" latinLnBrk="0" hangingPunct="1">
              <a:spcBef>
                <a:spcPts val="0"/>
              </a:spcBef>
              <a:spcAft>
                <a:spcPts val="900"/>
              </a:spcAft>
              <a:buFont typeface="Arial"/>
              <a:buChar char="•"/>
              <a:defRPr sz="1500" b="0" i="0" kern="1200">
                <a:solidFill>
                  <a:srgbClr val="6C6463"/>
                </a:solidFill>
                <a:latin typeface="Gill Sans MT"/>
                <a:ea typeface="+mn-ea"/>
                <a:cs typeface="Gill Sans MT"/>
              </a:defRPr>
            </a:lvl1pPr>
            <a:lvl2pPr marL="513160" indent="-172641" algn="l" defTabSz="342900" rtl="0" eaLnBrk="1" latinLnBrk="0" hangingPunct="1">
              <a:spcBef>
                <a:spcPts val="0"/>
              </a:spcBef>
              <a:spcAft>
                <a:spcPts val="900"/>
              </a:spcAft>
              <a:buFont typeface="Arial"/>
              <a:buChar char="–"/>
              <a:defRPr sz="1350" b="0" i="0" kern="1200">
                <a:solidFill>
                  <a:srgbClr val="6C6463"/>
                </a:solidFill>
                <a:latin typeface="Gill Sans MT"/>
                <a:ea typeface="+mn-ea"/>
                <a:cs typeface="Gill Sans MT"/>
              </a:defRPr>
            </a:lvl2pPr>
            <a:lvl3pPr marL="685800" indent="-172641" algn="l" defTabSz="342900" rtl="0" eaLnBrk="1" latinLnBrk="0" hangingPunct="1">
              <a:spcBef>
                <a:spcPct val="20000"/>
              </a:spcBef>
              <a:buFont typeface="Arial"/>
              <a:buChar char="•"/>
              <a:defRPr sz="1200" b="0" i="0" kern="1200">
                <a:solidFill>
                  <a:srgbClr val="6C6463"/>
                </a:solidFill>
                <a:latin typeface="Gill Sans MT"/>
                <a:ea typeface="+mn-ea"/>
                <a:cs typeface="Gill Sans MT"/>
              </a:defRPr>
            </a:lvl3pPr>
            <a:lvl4pPr marL="859631" indent="-173831" algn="l" defTabSz="342900" rtl="0" eaLnBrk="1" latinLnBrk="0" hangingPunct="1">
              <a:spcBef>
                <a:spcPct val="20000"/>
              </a:spcBef>
              <a:buFont typeface="Arial"/>
              <a:buChar char="–"/>
              <a:defRPr sz="1050" b="0" i="0" kern="1200">
                <a:solidFill>
                  <a:srgbClr val="6C6463"/>
                </a:solidFill>
                <a:latin typeface="Gill Sans MT"/>
                <a:ea typeface="+mn-ea"/>
                <a:cs typeface="Gill Sans MT"/>
              </a:defRPr>
            </a:lvl4pPr>
            <a:lvl5pPr marL="941785" indent="-172641" algn="l" defTabSz="342900" rtl="0" eaLnBrk="1" latinLnBrk="0" hangingPunct="1">
              <a:spcBef>
                <a:spcPct val="20000"/>
              </a:spcBef>
              <a:buFont typeface="Arial"/>
              <a:buChar char="»"/>
              <a:defRPr sz="1200" b="0" i="0" kern="1200">
                <a:solidFill>
                  <a:srgbClr val="6C6463"/>
                </a:solidFill>
                <a:latin typeface="Gill Sans MT"/>
                <a:ea typeface="+mn-ea"/>
                <a:cs typeface="Gill Sans MT"/>
              </a:defRPr>
            </a:lvl5pPr>
            <a:lvl6pPr marL="1885950" indent="-171450" algn="l" defTabSz="342900" rtl="0" eaLnBrk="1" latinLnBrk="0" hangingPunct="1">
              <a:spcBef>
                <a:spcPct val="20000"/>
              </a:spcBef>
              <a:buFont typeface="Arial"/>
              <a:buChar char="•"/>
              <a:defRPr sz="135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35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35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350" kern="1200">
                <a:solidFill>
                  <a:schemeClr val="tx1"/>
                </a:solidFill>
                <a:latin typeface="+mn-lt"/>
                <a:ea typeface="+mn-ea"/>
                <a:cs typeface="+mn-cs"/>
              </a:defRPr>
            </a:lvl9pPr>
          </a:lstStyle>
          <a:p>
            <a:pPr marL="0" indent="0">
              <a:buFont typeface="Arial"/>
              <a:buNone/>
            </a:pPr>
            <a:r>
              <a:rPr lang="en-US" sz="2100" dirty="0">
                <a:solidFill>
                  <a:schemeClr val="tx1">
                    <a:lumMod val="50000"/>
                    <a:lumOff val="50000"/>
                  </a:schemeClr>
                </a:solidFill>
              </a:rPr>
              <a:t>Social Distancing</a:t>
            </a:r>
          </a:p>
        </p:txBody>
      </p:sp>
      <p:sp>
        <p:nvSpPr>
          <p:cNvPr id="22" name="Content Placeholder 7">
            <a:extLst>
              <a:ext uri="{FF2B5EF4-FFF2-40B4-BE49-F238E27FC236}">
                <a16:creationId xmlns:a16="http://schemas.microsoft.com/office/drawing/2014/main" id="{A56CD5AC-A080-934C-B356-D1CF416CBF76}"/>
              </a:ext>
            </a:extLst>
          </p:cNvPr>
          <p:cNvSpPr txBox="1">
            <a:spLocks/>
          </p:cNvSpPr>
          <p:nvPr/>
        </p:nvSpPr>
        <p:spPr>
          <a:xfrm>
            <a:off x="2946324" y="936601"/>
            <a:ext cx="3829255" cy="512053"/>
          </a:xfrm>
          <a:prstGeom prst="rect">
            <a:avLst/>
          </a:prstGeom>
        </p:spPr>
        <p:txBody>
          <a:bodyPr vert="horz" lIns="91440" tIns="45720" rIns="91440" bIns="45720" rtlCol="0">
            <a:noAutofit/>
          </a:bodyPr>
          <a:lstStyle>
            <a:lvl1pPr marL="172641" indent="-172641" algn="l" defTabSz="342900" rtl="0" eaLnBrk="1" latinLnBrk="0" hangingPunct="1">
              <a:spcBef>
                <a:spcPts val="0"/>
              </a:spcBef>
              <a:spcAft>
                <a:spcPts val="900"/>
              </a:spcAft>
              <a:buFont typeface="Arial"/>
              <a:buChar char="•"/>
              <a:defRPr sz="1500" b="0" i="0" kern="1200">
                <a:solidFill>
                  <a:srgbClr val="6C6463"/>
                </a:solidFill>
                <a:latin typeface="Gill Sans MT"/>
                <a:ea typeface="+mn-ea"/>
                <a:cs typeface="Gill Sans MT"/>
              </a:defRPr>
            </a:lvl1pPr>
            <a:lvl2pPr marL="513160" indent="-172641" algn="l" defTabSz="342900" rtl="0" eaLnBrk="1" latinLnBrk="0" hangingPunct="1">
              <a:spcBef>
                <a:spcPts val="0"/>
              </a:spcBef>
              <a:spcAft>
                <a:spcPts val="900"/>
              </a:spcAft>
              <a:buFont typeface="Arial"/>
              <a:buChar char="–"/>
              <a:defRPr sz="1350" b="0" i="0" kern="1200">
                <a:solidFill>
                  <a:srgbClr val="6C6463"/>
                </a:solidFill>
                <a:latin typeface="Gill Sans MT"/>
                <a:ea typeface="+mn-ea"/>
                <a:cs typeface="Gill Sans MT"/>
              </a:defRPr>
            </a:lvl2pPr>
            <a:lvl3pPr marL="685800" indent="-172641" algn="l" defTabSz="342900" rtl="0" eaLnBrk="1" latinLnBrk="0" hangingPunct="1">
              <a:spcBef>
                <a:spcPct val="20000"/>
              </a:spcBef>
              <a:buFont typeface="Arial"/>
              <a:buChar char="•"/>
              <a:defRPr sz="1200" b="0" i="0" kern="1200">
                <a:solidFill>
                  <a:srgbClr val="6C6463"/>
                </a:solidFill>
                <a:latin typeface="Gill Sans MT"/>
                <a:ea typeface="+mn-ea"/>
                <a:cs typeface="Gill Sans MT"/>
              </a:defRPr>
            </a:lvl3pPr>
            <a:lvl4pPr marL="859631" indent="-173831" algn="l" defTabSz="342900" rtl="0" eaLnBrk="1" latinLnBrk="0" hangingPunct="1">
              <a:spcBef>
                <a:spcPct val="20000"/>
              </a:spcBef>
              <a:buFont typeface="Arial"/>
              <a:buChar char="–"/>
              <a:defRPr sz="1050" b="0" i="0" kern="1200">
                <a:solidFill>
                  <a:srgbClr val="6C6463"/>
                </a:solidFill>
                <a:latin typeface="Gill Sans MT"/>
                <a:ea typeface="+mn-ea"/>
                <a:cs typeface="Gill Sans MT"/>
              </a:defRPr>
            </a:lvl4pPr>
            <a:lvl5pPr marL="941785" indent="-172641" algn="l" defTabSz="342900" rtl="0" eaLnBrk="1" latinLnBrk="0" hangingPunct="1">
              <a:spcBef>
                <a:spcPct val="20000"/>
              </a:spcBef>
              <a:buFont typeface="Arial"/>
              <a:buChar char="»"/>
              <a:defRPr sz="1200" b="0" i="0" kern="1200">
                <a:solidFill>
                  <a:srgbClr val="6C6463"/>
                </a:solidFill>
                <a:latin typeface="Gill Sans MT"/>
                <a:ea typeface="+mn-ea"/>
                <a:cs typeface="Gill Sans MT"/>
              </a:defRPr>
            </a:lvl5pPr>
            <a:lvl6pPr marL="1885950" indent="-171450" algn="l" defTabSz="342900" rtl="0" eaLnBrk="1" latinLnBrk="0" hangingPunct="1">
              <a:spcBef>
                <a:spcPct val="20000"/>
              </a:spcBef>
              <a:buFont typeface="Arial"/>
              <a:buChar char="•"/>
              <a:defRPr sz="135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35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35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350" kern="1200">
                <a:solidFill>
                  <a:schemeClr val="tx1"/>
                </a:solidFill>
                <a:latin typeface="+mn-lt"/>
                <a:ea typeface="+mn-ea"/>
                <a:cs typeface="+mn-cs"/>
              </a:defRPr>
            </a:lvl9pPr>
          </a:lstStyle>
          <a:p>
            <a:pPr marL="0" indent="0">
              <a:buFont typeface="Arial"/>
              <a:buNone/>
            </a:pPr>
            <a:r>
              <a:rPr lang="en-US" sz="2100" dirty="0">
                <a:solidFill>
                  <a:schemeClr val="tx1">
                    <a:lumMod val="50000"/>
                    <a:lumOff val="50000"/>
                  </a:schemeClr>
                </a:solidFill>
              </a:rPr>
              <a:t>Clean Surfaces</a:t>
            </a:r>
          </a:p>
          <a:p>
            <a:pPr marL="0" indent="0">
              <a:buNone/>
            </a:pPr>
            <a:endParaRPr lang="en-US" sz="2100" dirty="0">
              <a:solidFill>
                <a:schemeClr val="tx1">
                  <a:lumMod val="50000"/>
                  <a:lumOff val="50000"/>
                </a:schemeClr>
              </a:solidFill>
            </a:endParaRPr>
          </a:p>
          <a:p>
            <a:endParaRPr lang="en-US" sz="2100" dirty="0">
              <a:solidFill>
                <a:schemeClr val="tx1">
                  <a:lumMod val="50000"/>
                  <a:lumOff val="50000"/>
                </a:schemeClr>
              </a:solidFill>
            </a:endParaRPr>
          </a:p>
        </p:txBody>
      </p:sp>
      <p:sp>
        <p:nvSpPr>
          <p:cNvPr id="24" name="Content Placeholder 7">
            <a:extLst>
              <a:ext uri="{FF2B5EF4-FFF2-40B4-BE49-F238E27FC236}">
                <a16:creationId xmlns:a16="http://schemas.microsoft.com/office/drawing/2014/main" id="{A56CD5AC-A080-934C-B356-D1CF416CBF76}"/>
              </a:ext>
            </a:extLst>
          </p:cNvPr>
          <p:cNvSpPr txBox="1">
            <a:spLocks/>
          </p:cNvSpPr>
          <p:nvPr/>
        </p:nvSpPr>
        <p:spPr>
          <a:xfrm>
            <a:off x="5942595" y="1132086"/>
            <a:ext cx="3829255" cy="512053"/>
          </a:xfrm>
          <a:prstGeom prst="rect">
            <a:avLst/>
          </a:prstGeom>
        </p:spPr>
        <p:txBody>
          <a:bodyPr vert="horz" lIns="91440" tIns="45720" rIns="91440" bIns="45720" rtlCol="0">
            <a:noAutofit/>
          </a:bodyPr>
          <a:lstStyle>
            <a:lvl1pPr marL="172641" indent="-172641" algn="l" defTabSz="342900" rtl="0" eaLnBrk="1" latinLnBrk="0" hangingPunct="1">
              <a:spcBef>
                <a:spcPts val="0"/>
              </a:spcBef>
              <a:spcAft>
                <a:spcPts val="900"/>
              </a:spcAft>
              <a:buFont typeface="Arial"/>
              <a:buChar char="•"/>
              <a:defRPr sz="1500" b="0" i="0" kern="1200">
                <a:solidFill>
                  <a:srgbClr val="6C6463"/>
                </a:solidFill>
                <a:latin typeface="Gill Sans MT"/>
                <a:ea typeface="+mn-ea"/>
                <a:cs typeface="Gill Sans MT"/>
              </a:defRPr>
            </a:lvl1pPr>
            <a:lvl2pPr marL="513160" indent="-172641" algn="l" defTabSz="342900" rtl="0" eaLnBrk="1" latinLnBrk="0" hangingPunct="1">
              <a:spcBef>
                <a:spcPts val="0"/>
              </a:spcBef>
              <a:spcAft>
                <a:spcPts val="900"/>
              </a:spcAft>
              <a:buFont typeface="Arial"/>
              <a:buChar char="–"/>
              <a:defRPr sz="1350" b="0" i="0" kern="1200">
                <a:solidFill>
                  <a:srgbClr val="6C6463"/>
                </a:solidFill>
                <a:latin typeface="Gill Sans MT"/>
                <a:ea typeface="+mn-ea"/>
                <a:cs typeface="Gill Sans MT"/>
              </a:defRPr>
            </a:lvl2pPr>
            <a:lvl3pPr marL="685800" indent="-172641" algn="l" defTabSz="342900" rtl="0" eaLnBrk="1" latinLnBrk="0" hangingPunct="1">
              <a:spcBef>
                <a:spcPct val="20000"/>
              </a:spcBef>
              <a:buFont typeface="Arial"/>
              <a:buChar char="•"/>
              <a:defRPr sz="1200" b="0" i="0" kern="1200">
                <a:solidFill>
                  <a:srgbClr val="6C6463"/>
                </a:solidFill>
                <a:latin typeface="Gill Sans MT"/>
                <a:ea typeface="+mn-ea"/>
                <a:cs typeface="Gill Sans MT"/>
              </a:defRPr>
            </a:lvl3pPr>
            <a:lvl4pPr marL="859631" indent="-173831" algn="l" defTabSz="342900" rtl="0" eaLnBrk="1" latinLnBrk="0" hangingPunct="1">
              <a:spcBef>
                <a:spcPct val="20000"/>
              </a:spcBef>
              <a:buFont typeface="Arial"/>
              <a:buChar char="–"/>
              <a:defRPr sz="1050" b="0" i="0" kern="1200">
                <a:solidFill>
                  <a:srgbClr val="6C6463"/>
                </a:solidFill>
                <a:latin typeface="Gill Sans MT"/>
                <a:ea typeface="+mn-ea"/>
                <a:cs typeface="Gill Sans MT"/>
              </a:defRPr>
            </a:lvl4pPr>
            <a:lvl5pPr marL="941785" indent="-172641" algn="l" defTabSz="342900" rtl="0" eaLnBrk="1" latinLnBrk="0" hangingPunct="1">
              <a:spcBef>
                <a:spcPct val="20000"/>
              </a:spcBef>
              <a:buFont typeface="Arial"/>
              <a:buChar char="»"/>
              <a:defRPr sz="1200" b="0" i="0" kern="1200">
                <a:solidFill>
                  <a:srgbClr val="6C6463"/>
                </a:solidFill>
                <a:latin typeface="Gill Sans MT"/>
                <a:ea typeface="+mn-ea"/>
                <a:cs typeface="Gill Sans MT"/>
              </a:defRPr>
            </a:lvl5pPr>
            <a:lvl6pPr marL="1885950" indent="-171450" algn="l" defTabSz="342900" rtl="0" eaLnBrk="1" latinLnBrk="0" hangingPunct="1">
              <a:spcBef>
                <a:spcPct val="20000"/>
              </a:spcBef>
              <a:buFont typeface="Arial"/>
              <a:buChar char="•"/>
              <a:defRPr sz="135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35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35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350" kern="1200">
                <a:solidFill>
                  <a:schemeClr val="tx1"/>
                </a:solidFill>
                <a:latin typeface="+mn-lt"/>
                <a:ea typeface="+mn-ea"/>
                <a:cs typeface="+mn-cs"/>
              </a:defRPr>
            </a:lvl9pPr>
          </a:lstStyle>
          <a:p>
            <a:pPr marL="0" indent="0">
              <a:buFont typeface="Arial"/>
              <a:buNone/>
            </a:pPr>
            <a:r>
              <a:rPr lang="en-US" sz="2100" dirty="0">
                <a:solidFill>
                  <a:schemeClr val="tx1">
                    <a:lumMod val="50000"/>
                    <a:lumOff val="50000"/>
                  </a:schemeClr>
                </a:solidFill>
              </a:rPr>
              <a:t>Home care</a:t>
            </a:r>
          </a:p>
          <a:p>
            <a:pPr marL="0" indent="0">
              <a:buNone/>
            </a:pPr>
            <a:endParaRPr lang="en-US" sz="2100" dirty="0">
              <a:solidFill>
                <a:schemeClr val="tx1">
                  <a:lumMod val="50000"/>
                  <a:lumOff val="50000"/>
                </a:schemeClr>
              </a:solidFill>
            </a:endParaRPr>
          </a:p>
          <a:p>
            <a:endParaRPr lang="en-US" sz="2100" dirty="0">
              <a:solidFill>
                <a:schemeClr val="tx1">
                  <a:lumMod val="50000"/>
                  <a:lumOff val="50000"/>
                </a:schemeClr>
              </a:solidFill>
            </a:endParaRPr>
          </a:p>
        </p:txBody>
      </p:sp>
      <p:sp>
        <p:nvSpPr>
          <p:cNvPr id="26" name="Content Placeholder 7">
            <a:extLst>
              <a:ext uri="{FF2B5EF4-FFF2-40B4-BE49-F238E27FC236}">
                <a16:creationId xmlns:a16="http://schemas.microsoft.com/office/drawing/2014/main" id="{A56CD5AC-A080-934C-B356-D1CF416CBF76}"/>
              </a:ext>
            </a:extLst>
          </p:cNvPr>
          <p:cNvSpPr txBox="1">
            <a:spLocks/>
          </p:cNvSpPr>
          <p:nvPr/>
        </p:nvSpPr>
        <p:spPr>
          <a:xfrm>
            <a:off x="1162122" y="3703855"/>
            <a:ext cx="3829255" cy="512053"/>
          </a:xfrm>
          <a:prstGeom prst="rect">
            <a:avLst/>
          </a:prstGeom>
        </p:spPr>
        <p:txBody>
          <a:bodyPr vert="horz" lIns="91440" tIns="45720" rIns="91440" bIns="45720" rtlCol="0">
            <a:noAutofit/>
          </a:bodyPr>
          <a:lstStyle>
            <a:lvl1pPr marL="172641" indent="-172641" algn="l" defTabSz="342900" rtl="0" eaLnBrk="1" latinLnBrk="0" hangingPunct="1">
              <a:spcBef>
                <a:spcPts val="0"/>
              </a:spcBef>
              <a:spcAft>
                <a:spcPts val="900"/>
              </a:spcAft>
              <a:buFont typeface="Arial"/>
              <a:buChar char="•"/>
              <a:defRPr sz="1500" b="0" i="0" kern="1200">
                <a:solidFill>
                  <a:srgbClr val="6C6463"/>
                </a:solidFill>
                <a:latin typeface="Gill Sans MT"/>
                <a:ea typeface="+mn-ea"/>
                <a:cs typeface="Gill Sans MT"/>
              </a:defRPr>
            </a:lvl1pPr>
            <a:lvl2pPr marL="513160" indent="-172641" algn="l" defTabSz="342900" rtl="0" eaLnBrk="1" latinLnBrk="0" hangingPunct="1">
              <a:spcBef>
                <a:spcPts val="0"/>
              </a:spcBef>
              <a:spcAft>
                <a:spcPts val="900"/>
              </a:spcAft>
              <a:buFont typeface="Arial"/>
              <a:buChar char="–"/>
              <a:defRPr sz="1350" b="0" i="0" kern="1200">
                <a:solidFill>
                  <a:srgbClr val="6C6463"/>
                </a:solidFill>
                <a:latin typeface="Gill Sans MT"/>
                <a:ea typeface="+mn-ea"/>
                <a:cs typeface="Gill Sans MT"/>
              </a:defRPr>
            </a:lvl2pPr>
            <a:lvl3pPr marL="685800" indent="-172641" algn="l" defTabSz="342900" rtl="0" eaLnBrk="1" latinLnBrk="0" hangingPunct="1">
              <a:spcBef>
                <a:spcPct val="20000"/>
              </a:spcBef>
              <a:buFont typeface="Arial"/>
              <a:buChar char="•"/>
              <a:defRPr sz="1200" b="0" i="0" kern="1200">
                <a:solidFill>
                  <a:srgbClr val="6C6463"/>
                </a:solidFill>
                <a:latin typeface="Gill Sans MT"/>
                <a:ea typeface="+mn-ea"/>
                <a:cs typeface="Gill Sans MT"/>
              </a:defRPr>
            </a:lvl3pPr>
            <a:lvl4pPr marL="859631" indent="-173831" algn="l" defTabSz="342900" rtl="0" eaLnBrk="1" latinLnBrk="0" hangingPunct="1">
              <a:spcBef>
                <a:spcPct val="20000"/>
              </a:spcBef>
              <a:buFont typeface="Arial"/>
              <a:buChar char="–"/>
              <a:defRPr sz="1050" b="0" i="0" kern="1200">
                <a:solidFill>
                  <a:srgbClr val="6C6463"/>
                </a:solidFill>
                <a:latin typeface="Gill Sans MT"/>
                <a:ea typeface="+mn-ea"/>
                <a:cs typeface="Gill Sans MT"/>
              </a:defRPr>
            </a:lvl4pPr>
            <a:lvl5pPr marL="941785" indent="-172641" algn="l" defTabSz="342900" rtl="0" eaLnBrk="1" latinLnBrk="0" hangingPunct="1">
              <a:spcBef>
                <a:spcPct val="20000"/>
              </a:spcBef>
              <a:buFont typeface="Arial"/>
              <a:buChar char="»"/>
              <a:defRPr sz="1200" b="0" i="0" kern="1200">
                <a:solidFill>
                  <a:srgbClr val="6C6463"/>
                </a:solidFill>
                <a:latin typeface="Gill Sans MT"/>
                <a:ea typeface="+mn-ea"/>
                <a:cs typeface="Gill Sans MT"/>
              </a:defRPr>
            </a:lvl5pPr>
            <a:lvl6pPr marL="1885950" indent="-171450" algn="l" defTabSz="342900" rtl="0" eaLnBrk="1" latinLnBrk="0" hangingPunct="1">
              <a:spcBef>
                <a:spcPct val="20000"/>
              </a:spcBef>
              <a:buFont typeface="Arial"/>
              <a:buChar char="•"/>
              <a:defRPr sz="135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35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35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350" kern="1200">
                <a:solidFill>
                  <a:schemeClr val="tx1"/>
                </a:solidFill>
                <a:latin typeface="+mn-lt"/>
                <a:ea typeface="+mn-ea"/>
                <a:cs typeface="+mn-cs"/>
              </a:defRPr>
            </a:lvl9pPr>
          </a:lstStyle>
          <a:p>
            <a:pPr marL="0" indent="0">
              <a:buFont typeface="Arial"/>
              <a:buNone/>
            </a:pPr>
            <a:r>
              <a:rPr lang="en-US" sz="2100" dirty="0">
                <a:solidFill>
                  <a:schemeClr val="tx1">
                    <a:lumMod val="50000"/>
                    <a:lumOff val="50000"/>
                  </a:schemeClr>
                </a:solidFill>
              </a:rPr>
              <a:t>Stay informed</a:t>
            </a:r>
          </a:p>
        </p:txBody>
      </p:sp>
      <p:pic>
        <p:nvPicPr>
          <p:cNvPr id="28" name="Picture 27"/>
          <p:cNvPicPr>
            <a:picLocks noChangeAspect="1"/>
          </p:cNvPicPr>
          <p:nvPr/>
        </p:nvPicPr>
        <p:blipFill rotWithShape="1">
          <a:blip r:embed="rId6">
            <a:extLst>
              <a:ext uri="{28A0092B-C50C-407E-A947-70E740481C1C}">
                <a14:useLocalDpi xmlns:a14="http://schemas.microsoft.com/office/drawing/2010/main" val="0"/>
              </a:ext>
            </a:extLst>
          </a:blip>
          <a:srcRect l="21108" t="17659" r="21858" b="23210"/>
          <a:stretch/>
        </p:blipFill>
        <p:spPr>
          <a:xfrm>
            <a:off x="3273943" y="4230957"/>
            <a:ext cx="1993710" cy="2225987"/>
          </a:xfrm>
          <a:prstGeom prst="rect">
            <a:avLst/>
          </a:prstGeom>
        </p:spPr>
      </p:pic>
      <p:pic>
        <p:nvPicPr>
          <p:cNvPr id="3074" name="Picture 2" descr="Social Distancing Images, Stock Photos &amp; Vectors | Shutterstock">
            <a:hlinkClick r:id="rId7"/>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6095" b="19144"/>
          <a:stretch/>
        </p:blipFill>
        <p:spPr bwMode="auto">
          <a:xfrm>
            <a:off x="5931359" y="4406900"/>
            <a:ext cx="2476500" cy="19939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45153" y="1079329"/>
            <a:ext cx="1831599" cy="2047552"/>
          </a:xfrm>
          <a:prstGeom prst="rect">
            <a:avLst/>
          </a:prstGeom>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08559" y="1637732"/>
            <a:ext cx="2257886" cy="1512607"/>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6552" y="4478684"/>
            <a:ext cx="1934617" cy="2076570"/>
          </a:xfrm>
          <a:prstGeom prst="rect">
            <a:avLst/>
          </a:prstGeom>
        </p:spPr>
      </p:pic>
      <p:sp>
        <p:nvSpPr>
          <p:cNvPr id="35" name="Content Placeholder 7">
            <a:extLst>
              <a:ext uri="{FF2B5EF4-FFF2-40B4-BE49-F238E27FC236}">
                <a16:creationId xmlns:a16="http://schemas.microsoft.com/office/drawing/2014/main" id="{A56CD5AC-A080-934C-B356-D1CF416CBF76}"/>
              </a:ext>
            </a:extLst>
          </p:cNvPr>
          <p:cNvSpPr txBox="1">
            <a:spLocks/>
          </p:cNvSpPr>
          <p:nvPr/>
        </p:nvSpPr>
        <p:spPr>
          <a:xfrm>
            <a:off x="4991378" y="3882831"/>
            <a:ext cx="3829255" cy="592845"/>
          </a:xfrm>
          <a:prstGeom prst="rect">
            <a:avLst/>
          </a:prstGeom>
        </p:spPr>
        <p:txBody>
          <a:bodyPr vert="horz" lIns="91440" tIns="45720" rIns="91440" bIns="45720" rtlCol="0">
            <a:noAutofit/>
          </a:bodyPr>
          <a:lstStyle>
            <a:lvl1pPr marL="172641" indent="-172641" algn="l" defTabSz="342900" rtl="0" eaLnBrk="1" latinLnBrk="0" hangingPunct="1">
              <a:spcBef>
                <a:spcPts val="0"/>
              </a:spcBef>
              <a:spcAft>
                <a:spcPts val="900"/>
              </a:spcAft>
              <a:buFont typeface="Arial"/>
              <a:buChar char="•"/>
              <a:defRPr sz="1500" b="0" i="0" kern="1200">
                <a:solidFill>
                  <a:srgbClr val="6C6463"/>
                </a:solidFill>
                <a:latin typeface="Gill Sans MT"/>
                <a:ea typeface="+mn-ea"/>
                <a:cs typeface="Gill Sans MT"/>
              </a:defRPr>
            </a:lvl1pPr>
            <a:lvl2pPr marL="513160" indent="-172641" algn="l" defTabSz="342900" rtl="0" eaLnBrk="1" latinLnBrk="0" hangingPunct="1">
              <a:spcBef>
                <a:spcPts val="0"/>
              </a:spcBef>
              <a:spcAft>
                <a:spcPts val="900"/>
              </a:spcAft>
              <a:buFont typeface="Arial"/>
              <a:buChar char="–"/>
              <a:defRPr sz="1350" b="0" i="0" kern="1200">
                <a:solidFill>
                  <a:srgbClr val="6C6463"/>
                </a:solidFill>
                <a:latin typeface="Gill Sans MT"/>
                <a:ea typeface="+mn-ea"/>
                <a:cs typeface="Gill Sans MT"/>
              </a:defRPr>
            </a:lvl2pPr>
            <a:lvl3pPr marL="685800" indent="-172641" algn="l" defTabSz="342900" rtl="0" eaLnBrk="1" latinLnBrk="0" hangingPunct="1">
              <a:spcBef>
                <a:spcPct val="20000"/>
              </a:spcBef>
              <a:buFont typeface="Arial"/>
              <a:buChar char="•"/>
              <a:defRPr sz="1200" b="0" i="0" kern="1200">
                <a:solidFill>
                  <a:srgbClr val="6C6463"/>
                </a:solidFill>
                <a:latin typeface="Gill Sans MT"/>
                <a:ea typeface="+mn-ea"/>
                <a:cs typeface="Gill Sans MT"/>
              </a:defRPr>
            </a:lvl3pPr>
            <a:lvl4pPr marL="859631" indent="-173831" algn="l" defTabSz="342900" rtl="0" eaLnBrk="1" latinLnBrk="0" hangingPunct="1">
              <a:spcBef>
                <a:spcPct val="20000"/>
              </a:spcBef>
              <a:buFont typeface="Arial"/>
              <a:buChar char="–"/>
              <a:defRPr sz="1050" b="0" i="0" kern="1200">
                <a:solidFill>
                  <a:srgbClr val="6C6463"/>
                </a:solidFill>
                <a:latin typeface="Gill Sans MT"/>
                <a:ea typeface="+mn-ea"/>
                <a:cs typeface="Gill Sans MT"/>
              </a:defRPr>
            </a:lvl4pPr>
            <a:lvl5pPr marL="941785" indent="-172641" algn="l" defTabSz="342900" rtl="0" eaLnBrk="1" latinLnBrk="0" hangingPunct="1">
              <a:spcBef>
                <a:spcPct val="20000"/>
              </a:spcBef>
              <a:buFont typeface="Arial"/>
              <a:buChar char="»"/>
              <a:defRPr sz="1200" b="0" i="0" kern="1200">
                <a:solidFill>
                  <a:srgbClr val="6C6463"/>
                </a:solidFill>
                <a:latin typeface="Gill Sans MT"/>
                <a:ea typeface="+mn-ea"/>
                <a:cs typeface="Gill Sans MT"/>
              </a:defRPr>
            </a:lvl5pPr>
            <a:lvl6pPr marL="1885950" indent="-171450" algn="l" defTabSz="342900" rtl="0" eaLnBrk="1" latinLnBrk="0" hangingPunct="1">
              <a:spcBef>
                <a:spcPct val="20000"/>
              </a:spcBef>
              <a:buFont typeface="Arial"/>
              <a:buChar char="•"/>
              <a:defRPr sz="135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35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35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350" kern="1200">
                <a:solidFill>
                  <a:schemeClr val="tx1"/>
                </a:solidFill>
                <a:latin typeface="+mn-lt"/>
                <a:ea typeface="+mn-ea"/>
                <a:cs typeface="+mn-cs"/>
              </a:defRPr>
            </a:lvl9pPr>
          </a:lstStyle>
          <a:p>
            <a:pPr marL="0" indent="0">
              <a:buFont typeface="Arial"/>
              <a:buNone/>
            </a:pPr>
            <a:r>
              <a:rPr lang="en-US" sz="2100" dirty="0">
                <a:solidFill>
                  <a:schemeClr val="tx1">
                    <a:lumMod val="50000"/>
                    <a:lumOff val="50000"/>
                  </a:schemeClr>
                </a:solidFill>
              </a:rPr>
              <a:t>Avoid public exposure if you are sick</a:t>
            </a:r>
          </a:p>
        </p:txBody>
      </p:sp>
      <p:sp>
        <p:nvSpPr>
          <p:cNvPr id="36" name="Content Placeholder 7">
            <a:extLst>
              <a:ext uri="{FF2B5EF4-FFF2-40B4-BE49-F238E27FC236}">
                <a16:creationId xmlns:a16="http://schemas.microsoft.com/office/drawing/2014/main" id="{A56CD5AC-A080-934C-B356-D1CF416CBF76}"/>
              </a:ext>
            </a:extLst>
          </p:cNvPr>
          <p:cNvSpPr txBox="1">
            <a:spLocks/>
          </p:cNvSpPr>
          <p:nvPr/>
        </p:nvSpPr>
        <p:spPr>
          <a:xfrm>
            <a:off x="-3919098" y="5047527"/>
            <a:ext cx="3829255" cy="592845"/>
          </a:xfrm>
          <a:prstGeom prst="rect">
            <a:avLst/>
          </a:prstGeom>
        </p:spPr>
        <p:txBody>
          <a:bodyPr vert="horz" lIns="91440" tIns="45720" rIns="91440" bIns="45720" rtlCol="0">
            <a:noAutofit/>
          </a:bodyPr>
          <a:lstStyle>
            <a:lvl1pPr marL="172641" indent="-172641" algn="l" defTabSz="342900" rtl="0" eaLnBrk="1" latinLnBrk="0" hangingPunct="1">
              <a:spcBef>
                <a:spcPts val="0"/>
              </a:spcBef>
              <a:spcAft>
                <a:spcPts val="900"/>
              </a:spcAft>
              <a:buFont typeface="Arial"/>
              <a:buChar char="•"/>
              <a:defRPr sz="1500" b="0" i="0" kern="1200">
                <a:solidFill>
                  <a:srgbClr val="6C6463"/>
                </a:solidFill>
                <a:latin typeface="Gill Sans MT"/>
                <a:ea typeface="+mn-ea"/>
                <a:cs typeface="Gill Sans MT"/>
              </a:defRPr>
            </a:lvl1pPr>
            <a:lvl2pPr marL="513160" indent="-172641" algn="l" defTabSz="342900" rtl="0" eaLnBrk="1" latinLnBrk="0" hangingPunct="1">
              <a:spcBef>
                <a:spcPts val="0"/>
              </a:spcBef>
              <a:spcAft>
                <a:spcPts val="900"/>
              </a:spcAft>
              <a:buFont typeface="Arial"/>
              <a:buChar char="–"/>
              <a:defRPr sz="1350" b="0" i="0" kern="1200">
                <a:solidFill>
                  <a:srgbClr val="6C6463"/>
                </a:solidFill>
                <a:latin typeface="Gill Sans MT"/>
                <a:ea typeface="+mn-ea"/>
                <a:cs typeface="Gill Sans MT"/>
              </a:defRPr>
            </a:lvl2pPr>
            <a:lvl3pPr marL="685800" indent="-172641" algn="l" defTabSz="342900" rtl="0" eaLnBrk="1" latinLnBrk="0" hangingPunct="1">
              <a:spcBef>
                <a:spcPct val="20000"/>
              </a:spcBef>
              <a:buFont typeface="Arial"/>
              <a:buChar char="•"/>
              <a:defRPr sz="1200" b="0" i="0" kern="1200">
                <a:solidFill>
                  <a:srgbClr val="6C6463"/>
                </a:solidFill>
                <a:latin typeface="Gill Sans MT"/>
                <a:ea typeface="+mn-ea"/>
                <a:cs typeface="Gill Sans MT"/>
              </a:defRPr>
            </a:lvl3pPr>
            <a:lvl4pPr marL="859631" indent="-173831" algn="l" defTabSz="342900" rtl="0" eaLnBrk="1" latinLnBrk="0" hangingPunct="1">
              <a:spcBef>
                <a:spcPct val="20000"/>
              </a:spcBef>
              <a:buFont typeface="Arial"/>
              <a:buChar char="–"/>
              <a:defRPr sz="1050" b="0" i="0" kern="1200">
                <a:solidFill>
                  <a:srgbClr val="6C6463"/>
                </a:solidFill>
                <a:latin typeface="Gill Sans MT"/>
                <a:ea typeface="+mn-ea"/>
                <a:cs typeface="Gill Sans MT"/>
              </a:defRPr>
            </a:lvl4pPr>
            <a:lvl5pPr marL="941785" indent="-172641" algn="l" defTabSz="342900" rtl="0" eaLnBrk="1" latinLnBrk="0" hangingPunct="1">
              <a:spcBef>
                <a:spcPct val="20000"/>
              </a:spcBef>
              <a:buFont typeface="Arial"/>
              <a:buChar char="»"/>
              <a:defRPr sz="1200" b="0" i="0" kern="1200">
                <a:solidFill>
                  <a:srgbClr val="6C6463"/>
                </a:solidFill>
                <a:latin typeface="Gill Sans MT"/>
                <a:ea typeface="+mn-ea"/>
                <a:cs typeface="Gill Sans MT"/>
              </a:defRPr>
            </a:lvl5pPr>
            <a:lvl6pPr marL="1885950" indent="-171450" algn="l" defTabSz="342900" rtl="0" eaLnBrk="1" latinLnBrk="0" hangingPunct="1">
              <a:spcBef>
                <a:spcPct val="20000"/>
              </a:spcBef>
              <a:buFont typeface="Arial"/>
              <a:buChar char="•"/>
              <a:defRPr sz="135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35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35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350" kern="1200">
                <a:solidFill>
                  <a:schemeClr val="tx1"/>
                </a:solidFill>
                <a:latin typeface="+mn-lt"/>
                <a:ea typeface="+mn-ea"/>
                <a:cs typeface="+mn-cs"/>
              </a:defRPr>
            </a:lvl9pPr>
          </a:lstStyle>
          <a:p>
            <a:pPr marL="0" indent="0">
              <a:buFont typeface="Arial"/>
              <a:buNone/>
            </a:pPr>
            <a:r>
              <a:rPr lang="en-US" sz="2100" dirty="0">
                <a:solidFill>
                  <a:schemeClr val="tx1">
                    <a:lumMod val="50000"/>
                    <a:lumOff val="50000"/>
                  </a:schemeClr>
                </a:solidFill>
              </a:rPr>
              <a:t>Respiratory Hygiene</a:t>
            </a:r>
          </a:p>
        </p:txBody>
      </p:sp>
      <p:pic>
        <p:nvPicPr>
          <p:cNvPr id="33" name="Picture 3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01671" y="4292385"/>
            <a:ext cx="1868592" cy="1868592"/>
          </a:xfrm>
          <a:prstGeom prst="rect">
            <a:avLst/>
          </a:prstGeom>
        </p:spPr>
      </p:pic>
      <p:pic>
        <p:nvPicPr>
          <p:cNvPr id="37" name="Picture 3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0917" y="1974328"/>
            <a:ext cx="2322985" cy="1760387"/>
          </a:xfrm>
          <a:prstGeom prst="rect">
            <a:avLst/>
          </a:prstGeom>
        </p:spPr>
      </p:pic>
      <p:pic>
        <p:nvPicPr>
          <p:cNvPr id="41" name="Picture 4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90941" y="1536699"/>
            <a:ext cx="2071945" cy="2071945"/>
          </a:xfrm>
          <a:prstGeom prst="rect">
            <a:avLst/>
          </a:prstGeom>
        </p:spPr>
      </p:pic>
      <p:sp>
        <p:nvSpPr>
          <p:cNvPr id="29" name="Title 6">
            <a:extLst>
              <a:ext uri="{FF2B5EF4-FFF2-40B4-BE49-F238E27FC236}">
                <a16:creationId xmlns:a16="http://schemas.microsoft.com/office/drawing/2014/main" id="{6CCBB3DE-D0C9-6F45-AC89-1B347560F3AB}"/>
              </a:ext>
            </a:extLst>
          </p:cNvPr>
          <p:cNvSpPr txBox="1">
            <a:spLocks/>
          </p:cNvSpPr>
          <p:nvPr/>
        </p:nvSpPr>
        <p:spPr>
          <a:xfrm>
            <a:off x="603850" y="-125617"/>
            <a:ext cx="8010227" cy="984885"/>
          </a:xfrm>
          <a:prstGeom prst="rect">
            <a:avLst/>
          </a:prstGeom>
        </p:spPr>
        <p:txBody>
          <a:bodyPr vert="horz" lIns="91440" tIns="45720" rIns="91440" bIns="45720" rtlCol="0" anchor="b" anchorCtr="0">
            <a:spAutoFit/>
          </a:bodyPr>
          <a:lstStyle>
            <a:lvl1pPr algn="l" defTabSz="342900" rtl="0" eaLnBrk="1" latinLnBrk="0" hangingPunct="1">
              <a:spcBef>
                <a:spcPct val="0"/>
              </a:spcBef>
              <a:buNone/>
              <a:defRPr sz="2100" b="0" i="0" kern="1200">
                <a:solidFill>
                  <a:srgbClr val="BA0C2F"/>
                </a:solidFill>
                <a:latin typeface="Gill Sans MT"/>
                <a:ea typeface="+mj-ea"/>
                <a:cs typeface="Gill Sans MT"/>
              </a:defRPr>
            </a:lvl1pPr>
          </a:lstStyle>
          <a:p>
            <a:r>
              <a:rPr lang="en-US" sz="2900" b="1"/>
              <a:t>Risk Communication Messages for COVID-19</a:t>
            </a:r>
            <a:endParaRPr lang="en-US" sz="2900" b="1" dirty="0"/>
          </a:p>
        </p:txBody>
      </p:sp>
      <p:sp>
        <p:nvSpPr>
          <p:cNvPr id="3" name="Footer Placeholder 2"/>
          <p:cNvSpPr>
            <a:spLocks noGrp="1"/>
          </p:cNvSpPr>
          <p:nvPr>
            <p:ph type="ftr" sz="quarter" idx="3"/>
          </p:nvPr>
        </p:nvSpPr>
        <p:spPr>
          <a:xfrm>
            <a:off x="3161163" y="6692265"/>
            <a:ext cx="2895600" cy="169277"/>
          </a:xfrm>
        </p:spPr>
        <p:txBody>
          <a:bodyPr/>
          <a:lstStyle/>
          <a:p>
            <a:r>
              <a:rPr lang="en-US" sz="500"/>
              <a:t>READY: GLOBAL READINESS FOR MAJOR DISEASE OUTBREAK RESPONSE</a:t>
            </a:r>
          </a:p>
        </p:txBody>
      </p:sp>
    </p:spTree>
    <p:extLst>
      <p:ext uri="{BB962C8B-B14F-4D97-AF65-F5344CB8AC3E}">
        <p14:creationId xmlns:p14="http://schemas.microsoft.com/office/powerpoint/2010/main" val="202671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500"/>
                                        <p:tgtEl>
                                          <p:spTgt spid="4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41"/>
                                        </p:tgtEl>
                                      </p:cBhvr>
                                    </p:animEffect>
                                    <p:set>
                                      <p:cBhvr>
                                        <p:cTn id="34" dur="1" fill="hold">
                                          <p:stCondLst>
                                            <p:cond delay="499"/>
                                          </p:stCondLst>
                                        </p:cTn>
                                        <p:tgtEl>
                                          <p:spTgt spid="4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par>
                                <p:cTn id="56" presetID="10" presetClass="entr" presetSubtype="0"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15"/>
                                        </p:tgtEl>
                                      </p:cBhvr>
                                    </p:animEffect>
                                    <p:set>
                                      <p:cBhvr>
                                        <p:cTn id="63" dur="1" fill="hold">
                                          <p:stCondLst>
                                            <p:cond delay="499"/>
                                          </p:stCondLst>
                                        </p:cTn>
                                        <p:tgtEl>
                                          <p:spTgt spid="15"/>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4"/>
                                        </p:tgtEl>
                                      </p:cBhvr>
                                    </p:animEffect>
                                    <p:set>
                                      <p:cBhvr>
                                        <p:cTn id="66" dur="1" fill="hold">
                                          <p:stCondLst>
                                            <p:cond delay="499"/>
                                          </p:stCondLst>
                                        </p:cTn>
                                        <p:tgtEl>
                                          <p:spTgt spid="1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par>
                                <p:cTn id="72" presetID="10" presetClass="entr" presetSubtype="0" fill="hold"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500"/>
                                        <p:tgtEl>
                                          <p:spTgt spid="28"/>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500"/>
                                        <p:tgtEl>
                                          <p:spTgt spid="18"/>
                                        </p:tgtEl>
                                      </p:cBhvr>
                                    </p:animEffect>
                                    <p:set>
                                      <p:cBhvr>
                                        <p:cTn id="79" dur="1" fill="hold">
                                          <p:stCondLst>
                                            <p:cond delay="499"/>
                                          </p:stCondLst>
                                        </p:cTn>
                                        <p:tgtEl>
                                          <p:spTgt spid="18"/>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8"/>
                                        </p:tgtEl>
                                      </p:cBhvr>
                                    </p:animEffect>
                                    <p:set>
                                      <p:cBhvr>
                                        <p:cTn id="82" dur="1" fill="hold">
                                          <p:stCondLst>
                                            <p:cond delay="499"/>
                                          </p:stCondLst>
                                        </p:cTn>
                                        <p:tgtEl>
                                          <p:spTgt spid="28"/>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500"/>
                                        <p:tgtEl>
                                          <p:spTgt spid="20"/>
                                        </p:tgtEl>
                                      </p:cBhvr>
                                    </p:animEffect>
                                  </p:childTnLst>
                                </p:cTn>
                              </p:par>
                              <p:par>
                                <p:cTn id="88" presetID="10" presetClass="entr" presetSubtype="0" fill="hold" nodeType="withEffect">
                                  <p:stCondLst>
                                    <p:cond delay="0"/>
                                  </p:stCondLst>
                                  <p:childTnLst>
                                    <p:set>
                                      <p:cBhvr>
                                        <p:cTn id="89" dur="1" fill="hold">
                                          <p:stCondLst>
                                            <p:cond delay="0"/>
                                          </p:stCondLst>
                                        </p:cTn>
                                        <p:tgtEl>
                                          <p:spTgt spid="3074"/>
                                        </p:tgtEl>
                                        <p:attrNameLst>
                                          <p:attrName>style.visibility</p:attrName>
                                        </p:attrNameLst>
                                      </p:cBhvr>
                                      <p:to>
                                        <p:strVal val="visible"/>
                                      </p:to>
                                    </p:set>
                                    <p:animEffect transition="in" filter="fade">
                                      <p:cBhvr>
                                        <p:cTn id="90" dur="500"/>
                                        <p:tgtEl>
                                          <p:spTgt spid="3074"/>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20"/>
                                        </p:tgtEl>
                                      </p:cBhvr>
                                    </p:animEffect>
                                    <p:set>
                                      <p:cBhvr>
                                        <p:cTn id="95" dur="1" fill="hold">
                                          <p:stCondLst>
                                            <p:cond delay="499"/>
                                          </p:stCondLst>
                                        </p:cTn>
                                        <p:tgtEl>
                                          <p:spTgt spid="20"/>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3074"/>
                                        </p:tgtEl>
                                      </p:cBhvr>
                                    </p:animEffect>
                                    <p:set>
                                      <p:cBhvr>
                                        <p:cTn id="98" dur="1" fill="hold">
                                          <p:stCondLst>
                                            <p:cond delay="499"/>
                                          </p:stCondLst>
                                        </p:cTn>
                                        <p:tgtEl>
                                          <p:spTgt spid="3074"/>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9">
                                            <p:txEl>
                                              <p:pRg st="0" end="0"/>
                                            </p:txEl>
                                          </p:spTgt>
                                        </p:tgtEl>
                                        <p:attrNameLst>
                                          <p:attrName>style.visibility</p:attrName>
                                        </p:attrNameLst>
                                      </p:cBhvr>
                                      <p:to>
                                        <p:strVal val="visible"/>
                                      </p:to>
                                    </p:set>
                                    <p:animEffect transition="in" filter="fade">
                                      <p:cBhvr>
                                        <p:cTn id="103" dur="500"/>
                                        <p:tgtEl>
                                          <p:spTgt spid="9">
                                            <p:txEl>
                                              <p:pRg st="0" end="0"/>
                                            </p:txEl>
                                          </p:spTgt>
                                        </p:tgtEl>
                                      </p:cBhvr>
                                    </p:animEffect>
                                  </p:childTnLst>
                                </p:cTn>
                              </p:par>
                              <p:par>
                                <p:cTn id="104" presetID="10" presetClass="entr" presetSubtype="0" fill="hold" nodeType="withEffect">
                                  <p:stCondLst>
                                    <p:cond delay="0"/>
                                  </p:stCondLst>
                                  <p:childTnLst>
                                    <p:set>
                                      <p:cBhvr>
                                        <p:cTn id="105" dur="1" fill="hold">
                                          <p:stCondLst>
                                            <p:cond delay="0"/>
                                          </p:stCondLst>
                                        </p:cTn>
                                        <p:tgtEl>
                                          <p:spTgt spid="37"/>
                                        </p:tgtEl>
                                        <p:attrNameLst>
                                          <p:attrName>style.visibility</p:attrName>
                                        </p:attrNameLst>
                                      </p:cBhvr>
                                      <p:to>
                                        <p:strVal val="visible"/>
                                      </p:to>
                                    </p:set>
                                    <p:animEffect transition="in" filter="fade">
                                      <p:cBhvr>
                                        <p:cTn id="106" dur="500"/>
                                        <p:tgtEl>
                                          <p:spTgt spid="37"/>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9">
                                            <p:txEl>
                                              <p:pRg st="0" end="0"/>
                                            </p:txEl>
                                          </p:spTgt>
                                        </p:tgtEl>
                                      </p:cBhvr>
                                    </p:animEffect>
                                    <p:set>
                                      <p:cBhvr>
                                        <p:cTn id="111" dur="1" fill="hold">
                                          <p:stCondLst>
                                            <p:cond delay="499"/>
                                          </p:stCondLst>
                                        </p:cTn>
                                        <p:tgtEl>
                                          <p:spTgt spid="9">
                                            <p:txEl>
                                              <p:pRg st="0" end="0"/>
                                            </p:txEl>
                                          </p:spTgt>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500"/>
                                        <p:tgtEl>
                                          <p:spTgt spid="37"/>
                                        </p:tgtEl>
                                      </p:cBhvr>
                                    </p:animEffect>
                                    <p:set>
                                      <p:cBhvr>
                                        <p:cTn id="114" dur="1" fill="hold">
                                          <p:stCondLst>
                                            <p:cond delay="499"/>
                                          </p:stCondLst>
                                        </p:cTn>
                                        <p:tgtEl>
                                          <p:spTgt spid="37"/>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fade">
                                      <p:cBhvr>
                                        <p:cTn id="119" dur="500"/>
                                        <p:tgtEl>
                                          <p:spTgt spid="22"/>
                                        </p:tgtEl>
                                      </p:cBhvr>
                                    </p:animEffect>
                                  </p:childTnLst>
                                </p:cTn>
                              </p:par>
                              <p:par>
                                <p:cTn id="120" presetID="10" presetClass="entr" presetSubtype="0" fill="hold" nodeType="withEffect">
                                  <p:stCondLst>
                                    <p:cond delay="0"/>
                                  </p:stCondLst>
                                  <p:childTnLst>
                                    <p:set>
                                      <p:cBhvr>
                                        <p:cTn id="121" dur="1" fill="hold">
                                          <p:stCondLst>
                                            <p:cond delay="0"/>
                                          </p:stCondLst>
                                        </p:cTn>
                                        <p:tgtEl>
                                          <p:spTgt spid="30"/>
                                        </p:tgtEl>
                                        <p:attrNameLst>
                                          <p:attrName>style.visibility</p:attrName>
                                        </p:attrNameLst>
                                      </p:cBhvr>
                                      <p:to>
                                        <p:strVal val="visible"/>
                                      </p:to>
                                    </p:set>
                                    <p:animEffect transition="in" filter="fade">
                                      <p:cBhvr>
                                        <p:cTn id="122" dur="500"/>
                                        <p:tgtEl>
                                          <p:spTgt spid="30"/>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1" nodeType="clickEffect">
                                  <p:stCondLst>
                                    <p:cond delay="0"/>
                                  </p:stCondLst>
                                  <p:childTnLst>
                                    <p:animEffect transition="out" filter="fade">
                                      <p:cBhvr>
                                        <p:cTn id="126" dur="500"/>
                                        <p:tgtEl>
                                          <p:spTgt spid="22"/>
                                        </p:tgtEl>
                                      </p:cBhvr>
                                    </p:animEffect>
                                    <p:set>
                                      <p:cBhvr>
                                        <p:cTn id="127" dur="1" fill="hold">
                                          <p:stCondLst>
                                            <p:cond delay="499"/>
                                          </p:stCondLst>
                                        </p:cTn>
                                        <p:tgtEl>
                                          <p:spTgt spid="22"/>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500"/>
                                        <p:tgtEl>
                                          <p:spTgt spid="30"/>
                                        </p:tgtEl>
                                      </p:cBhvr>
                                    </p:animEffect>
                                    <p:set>
                                      <p:cBhvr>
                                        <p:cTn id="130" dur="1" fill="hold">
                                          <p:stCondLst>
                                            <p:cond delay="499"/>
                                          </p:stCondLst>
                                        </p:cTn>
                                        <p:tgtEl>
                                          <p:spTgt spid="30"/>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24"/>
                                        </p:tgtEl>
                                        <p:attrNameLst>
                                          <p:attrName>style.visibility</p:attrName>
                                        </p:attrNameLst>
                                      </p:cBhvr>
                                      <p:to>
                                        <p:strVal val="visible"/>
                                      </p:to>
                                    </p:set>
                                    <p:animEffect transition="in" filter="fade">
                                      <p:cBhvr>
                                        <p:cTn id="135" dur="500"/>
                                        <p:tgtEl>
                                          <p:spTgt spid="24"/>
                                        </p:tgtEl>
                                      </p:cBhvr>
                                    </p:animEffect>
                                  </p:childTnLst>
                                </p:cTn>
                              </p:par>
                              <p:par>
                                <p:cTn id="136" presetID="10" presetClass="entr" presetSubtype="0" fill="hold" nodeType="withEffect">
                                  <p:stCondLst>
                                    <p:cond delay="0"/>
                                  </p:stCondLst>
                                  <p:childTnLst>
                                    <p:set>
                                      <p:cBhvr>
                                        <p:cTn id="137" dur="1" fill="hold">
                                          <p:stCondLst>
                                            <p:cond delay="0"/>
                                          </p:stCondLst>
                                        </p:cTn>
                                        <p:tgtEl>
                                          <p:spTgt spid="31"/>
                                        </p:tgtEl>
                                        <p:attrNameLst>
                                          <p:attrName>style.visibility</p:attrName>
                                        </p:attrNameLst>
                                      </p:cBhvr>
                                      <p:to>
                                        <p:strVal val="visible"/>
                                      </p:to>
                                    </p:set>
                                    <p:animEffect transition="in" filter="fade">
                                      <p:cBhvr>
                                        <p:cTn id="138" dur="500"/>
                                        <p:tgtEl>
                                          <p:spTgt spid="31"/>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xit" presetSubtype="0" fill="hold" grpId="1" nodeType="clickEffect">
                                  <p:stCondLst>
                                    <p:cond delay="0"/>
                                  </p:stCondLst>
                                  <p:childTnLst>
                                    <p:animEffect transition="out" filter="fade">
                                      <p:cBhvr>
                                        <p:cTn id="142" dur="500"/>
                                        <p:tgtEl>
                                          <p:spTgt spid="24"/>
                                        </p:tgtEl>
                                      </p:cBhvr>
                                    </p:animEffect>
                                    <p:set>
                                      <p:cBhvr>
                                        <p:cTn id="143" dur="1" fill="hold">
                                          <p:stCondLst>
                                            <p:cond delay="499"/>
                                          </p:stCondLst>
                                        </p:cTn>
                                        <p:tgtEl>
                                          <p:spTgt spid="24"/>
                                        </p:tgtEl>
                                        <p:attrNameLst>
                                          <p:attrName>style.visibility</p:attrName>
                                        </p:attrNameLst>
                                      </p:cBhvr>
                                      <p:to>
                                        <p:strVal val="hidden"/>
                                      </p:to>
                                    </p:set>
                                  </p:childTnLst>
                                </p:cTn>
                              </p:par>
                              <p:par>
                                <p:cTn id="144" presetID="10" presetClass="exit" presetSubtype="0" fill="hold" nodeType="withEffect">
                                  <p:stCondLst>
                                    <p:cond delay="0"/>
                                  </p:stCondLst>
                                  <p:childTnLst>
                                    <p:animEffect transition="out" filter="fade">
                                      <p:cBhvr>
                                        <p:cTn id="145" dur="500"/>
                                        <p:tgtEl>
                                          <p:spTgt spid="31"/>
                                        </p:tgtEl>
                                      </p:cBhvr>
                                    </p:animEffect>
                                    <p:set>
                                      <p:cBhvr>
                                        <p:cTn id="146" dur="1" fill="hold">
                                          <p:stCondLst>
                                            <p:cond delay="499"/>
                                          </p:stCondLst>
                                        </p:cTn>
                                        <p:tgtEl>
                                          <p:spTgt spid="31"/>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26"/>
                                        </p:tgtEl>
                                        <p:attrNameLst>
                                          <p:attrName>style.visibility</p:attrName>
                                        </p:attrNameLst>
                                      </p:cBhvr>
                                      <p:to>
                                        <p:strVal val="visible"/>
                                      </p:to>
                                    </p:set>
                                    <p:animEffect transition="in" filter="fade">
                                      <p:cBhvr>
                                        <p:cTn id="151" dur="500"/>
                                        <p:tgtEl>
                                          <p:spTgt spid="26"/>
                                        </p:tgtEl>
                                      </p:cBhvr>
                                    </p:animEffect>
                                  </p:childTnLst>
                                </p:cTn>
                              </p:par>
                              <p:par>
                                <p:cTn id="152" presetID="10" presetClass="entr" presetSubtype="0" fill="hold" nodeType="withEffect">
                                  <p:stCondLst>
                                    <p:cond delay="0"/>
                                  </p:stCondLst>
                                  <p:childTnLst>
                                    <p:set>
                                      <p:cBhvr>
                                        <p:cTn id="153" dur="1" fill="hold">
                                          <p:stCondLst>
                                            <p:cond delay="0"/>
                                          </p:stCondLst>
                                        </p:cTn>
                                        <p:tgtEl>
                                          <p:spTgt spid="32"/>
                                        </p:tgtEl>
                                        <p:attrNameLst>
                                          <p:attrName>style.visibility</p:attrName>
                                        </p:attrNameLst>
                                      </p:cBhvr>
                                      <p:to>
                                        <p:strVal val="visible"/>
                                      </p:to>
                                    </p:set>
                                    <p:animEffect transition="in" filter="fade">
                                      <p:cBhvr>
                                        <p:cTn id="154" dur="500"/>
                                        <p:tgtEl>
                                          <p:spTgt spid="32"/>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26"/>
                                        </p:tgtEl>
                                      </p:cBhvr>
                                    </p:animEffect>
                                    <p:set>
                                      <p:cBhvr>
                                        <p:cTn id="159" dur="1" fill="hold">
                                          <p:stCondLst>
                                            <p:cond delay="499"/>
                                          </p:stCondLst>
                                        </p:cTn>
                                        <p:tgtEl>
                                          <p:spTgt spid="26"/>
                                        </p:tgtEl>
                                        <p:attrNameLst>
                                          <p:attrName>style.visibility</p:attrName>
                                        </p:attrNameLst>
                                      </p:cBhvr>
                                      <p:to>
                                        <p:strVal val="hidden"/>
                                      </p:to>
                                    </p:set>
                                  </p:childTnLst>
                                </p:cTn>
                              </p:par>
                              <p:par>
                                <p:cTn id="160" presetID="10" presetClass="exit" presetSubtype="0" fill="hold" nodeType="withEffect">
                                  <p:stCondLst>
                                    <p:cond delay="0"/>
                                  </p:stCondLst>
                                  <p:childTnLst>
                                    <p:animEffect transition="out" filter="fade">
                                      <p:cBhvr>
                                        <p:cTn id="161" dur="500"/>
                                        <p:tgtEl>
                                          <p:spTgt spid="32"/>
                                        </p:tgtEl>
                                      </p:cBhvr>
                                    </p:animEffect>
                                    <p:set>
                                      <p:cBhvr>
                                        <p:cTn id="162" dur="1" fill="hold">
                                          <p:stCondLst>
                                            <p:cond delay="499"/>
                                          </p:stCondLst>
                                        </p:cTn>
                                        <p:tgtEl>
                                          <p:spTgt spid="32"/>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grpId="0" nodeType="clickEffect">
                                  <p:stCondLst>
                                    <p:cond delay="0"/>
                                  </p:stCondLst>
                                  <p:childTnLst>
                                    <p:set>
                                      <p:cBhvr>
                                        <p:cTn id="166" dur="1" fill="hold">
                                          <p:stCondLst>
                                            <p:cond delay="0"/>
                                          </p:stCondLst>
                                        </p:cTn>
                                        <p:tgtEl>
                                          <p:spTgt spid="35"/>
                                        </p:tgtEl>
                                        <p:attrNameLst>
                                          <p:attrName>style.visibility</p:attrName>
                                        </p:attrNameLst>
                                      </p:cBhvr>
                                      <p:to>
                                        <p:strVal val="visible"/>
                                      </p:to>
                                    </p:set>
                                    <p:animEffect transition="in" filter="fade">
                                      <p:cBhvr>
                                        <p:cTn id="167" dur="500"/>
                                        <p:tgtEl>
                                          <p:spTgt spid="35"/>
                                        </p:tgtEl>
                                      </p:cBhvr>
                                    </p:animEffect>
                                  </p:childTnLst>
                                </p:cTn>
                              </p:par>
                              <p:par>
                                <p:cTn id="168" presetID="10" presetClass="entr" presetSubtype="0" fill="hold" nodeType="withEffect">
                                  <p:stCondLst>
                                    <p:cond delay="0"/>
                                  </p:stCondLst>
                                  <p:childTnLst>
                                    <p:set>
                                      <p:cBhvr>
                                        <p:cTn id="169" dur="1" fill="hold">
                                          <p:stCondLst>
                                            <p:cond delay="0"/>
                                          </p:stCondLst>
                                        </p:cTn>
                                        <p:tgtEl>
                                          <p:spTgt spid="33"/>
                                        </p:tgtEl>
                                        <p:attrNameLst>
                                          <p:attrName>style.visibility</p:attrName>
                                        </p:attrNameLst>
                                      </p:cBhvr>
                                      <p:to>
                                        <p:strVal val="visible"/>
                                      </p:to>
                                    </p:set>
                                    <p:animEffect transition="in" filter="fade">
                                      <p:cBhvr>
                                        <p:cTn id="170" dur="500"/>
                                        <p:tgtEl>
                                          <p:spTgt spid="33"/>
                                        </p:tgtEl>
                                      </p:cBhvr>
                                    </p:animEffect>
                                  </p:childTnLst>
                                </p:cTn>
                              </p:par>
                            </p:childTnLst>
                          </p:cTn>
                        </p:par>
                      </p:childTnLst>
                    </p:cTn>
                  </p:par>
                  <p:par>
                    <p:cTn id="171" fill="hold">
                      <p:stCondLst>
                        <p:cond delay="indefinite"/>
                      </p:stCondLst>
                      <p:childTnLst>
                        <p:par>
                          <p:cTn id="172" fill="hold">
                            <p:stCondLst>
                              <p:cond delay="0"/>
                            </p:stCondLst>
                            <p:childTnLst>
                              <p:par>
                                <p:cTn id="173" presetID="10" presetClass="exit" presetSubtype="0" fill="hold" grpId="1" nodeType="clickEffect">
                                  <p:stCondLst>
                                    <p:cond delay="0"/>
                                  </p:stCondLst>
                                  <p:childTnLst>
                                    <p:animEffect transition="out" filter="fade">
                                      <p:cBhvr>
                                        <p:cTn id="174" dur="500"/>
                                        <p:tgtEl>
                                          <p:spTgt spid="35"/>
                                        </p:tgtEl>
                                      </p:cBhvr>
                                    </p:animEffect>
                                    <p:set>
                                      <p:cBhvr>
                                        <p:cTn id="175" dur="1" fill="hold">
                                          <p:stCondLst>
                                            <p:cond delay="499"/>
                                          </p:stCondLst>
                                        </p:cTn>
                                        <p:tgtEl>
                                          <p:spTgt spid="35"/>
                                        </p:tgtEl>
                                        <p:attrNameLst>
                                          <p:attrName>style.visibility</p:attrName>
                                        </p:attrNameLst>
                                      </p:cBhvr>
                                      <p:to>
                                        <p:strVal val="hidden"/>
                                      </p:to>
                                    </p:set>
                                  </p:childTnLst>
                                </p:cTn>
                              </p:par>
                              <p:par>
                                <p:cTn id="176" presetID="10" presetClass="exit" presetSubtype="0" fill="hold" nodeType="withEffect">
                                  <p:stCondLst>
                                    <p:cond delay="0"/>
                                  </p:stCondLst>
                                  <p:childTnLst>
                                    <p:animEffect transition="out" filter="fade">
                                      <p:cBhvr>
                                        <p:cTn id="177" dur="500"/>
                                        <p:tgtEl>
                                          <p:spTgt spid="33"/>
                                        </p:tgtEl>
                                      </p:cBhvr>
                                    </p:animEffect>
                                    <p:set>
                                      <p:cBhvr>
                                        <p:cTn id="178"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9" grpId="1" build="p"/>
      <p:bldP spid="6" grpId="0"/>
      <p:bldP spid="6" grpId="1"/>
      <p:bldP spid="10" grpId="0"/>
      <p:bldP spid="10" grpId="1"/>
      <p:bldP spid="12" grpId="0"/>
      <p:bldP spid="12" grpId="1"/>
      <p:bldP spid="15" grpId="0"/>
      <p:bldP spid="15" grpId="1"/>
      <p:bldP spid="18" grpId="0"/>
      <p:bldP spid="18" grpId="1"/>
      <p:bldP spid="20" grpId="0"/>
      <p:bldP spid="20" grpId="1"/>
      <p:bldP spid="22" grpId="0"/>
      <p:bldP spid="22" grpId="1"/>
      <p:bldP spid="24" grpId="0"/>
      <p:bldP spid="24" grpId="1"/>
      <p:bldP spid="26" grpId="0"/>
      <p:bldP spid="26" grpId="1"/>
      <p:bldP spid="35" grpId="0"/>
      <p:bldP spid="35"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E7E3DB-0C78-6A48-A8B6-C73050337254}"/>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F6E076-070A-2D47-B5F3-1AC66A40A3B7}" type="slidenum">
              <a:rPr kumimoji="0" lang="en-US" sz="450" b="0" i="0" u="none" strike="noStrike" kern="1200" cap="none" spc="0" normalizeH="0" baseline="0" noProof="0" smtClean="0">
                <a:ln>
                  <a:noFill/>
                </a:ln>
                <a:solidFill>
                  <a:srgbClr val="6C6463"/>
                </a:solidFill>
                <a:effectLst/>
                <a:uLnTx/>
                <a:uFillTx/>
                <a:latin typeface="Gill Sans MT"/>
                <a:ea typeface="+mn-ea"/>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450" b="0" i="0" u="none" strike="noStrike" kern="1200" cap="none" spc="0" normalizeH="0" baseline="0" noProof="0">
              <a:ln>
                <a:noFill/>
              </a:ln>
              <a:solidFill>
                <a:srgbClr val="6C6463"/>
              </a:solidFill>
              <a:effectLst/>
              <a:uLnTx/>
              <a:uFillTx/>
              <a:latin typeface="Gill Sans MT"/>
              <a:ea typeface="+mn-ea"/>
            </a:endParaRPr>
          </a:p>
        </p:txBody>
      </p:sp>
      <p:sp>
        <p:nvSpPr>
          <p:cNvPr id="7" name="Title 6">
            <a:extLst>
              <a:ext uri="{FF2B5EF4-FFF2-40B4-BE49-F238E27FC236}">
                <a16:creationId xmlns:a16="http://schemas.microsoft.com/office/drawing/2014/main" id="{B749C398-94B7-CE43-A33A-1BF7ED2065D4}"/>
              </a:ext>
            </a:extLst>
          </p:cNvPr>
          <p:cNvSpPr>
            <a:spLocks noGrp="1"/>
          </p:cNvSpPr>
          <p:nvPr>
            <p:ph type="title"/>
          </p:nvPr>
        </p:nvSpPr>
        <p:spPr>
          <a:xfrm>
            <a:off x="685800" y="370329"/>
            <a:ext cx="7772400" cy="523220"/>
          </a:xfrm>
        </p:spPr>
        <p:txBody>
          <a:bodyPr/>
          <a:lstStyle/>
          <a:p>
            <a:r>
              <a:rPr lang="en-US" sz="2800" b="1" dirty="0"/>
              <a:t>But Consider…</a:t>
            </a:r>
          </a:p>
        </p:txBody>
      </p:sp>
      <p:sp>
        <p:nvSpPr>
          <p:cNvPr id="8" name="Content Placeholder 7">
            <a:extLst>
              <a:ext uri="{FF2B5EF4-FFF2-40B4-BE49-F238E27FC236}">
                <a16:creationId xmlns:a16="http://schemas.microsoft.com/office/drawing/2014/main" id="{FF1B9F5D-243D-104D-BAE2-839A371E4DF2}"/>
              </a:ext>
            </a:extLst>
          </p:cNvPr>
          <p:cNvSpPr>
            <a:spLocks noGrp="1"/>
          </p:cNvSpPr>
          <p:nvPr>
            <p:ph idx="1"/>
          </p:nvPr>
        </p:nvSpPr>
        <p:spPr>
          <a:xfrm>
            <a:off x="685800" y="1556426"/>
            <a:ext cx="7772400" cy="4615774"/>
          </a:xfrm>
        </p:spPr>
        <p:txBody>
          <a:bodyPr>
            <a:normAutofit/>
          </a:bodyPr>
          <a:lstStyle/>
          <a:p>
            <a:r>
              <a:rPr lang="en-US" sz="2400" dirty="0">
                <a:solidFill>
                  <a:schemeClr val="tx1">
                    <a:lumMod val="50000"/>
                    <a:lumOff val="50000"/>
                  </a:schemeClr>
                </a:solidFill>
              </a:rPr>
              <a:t>Communities with overcrowded housing and large families.</a:t>
            </a:r>
          </a:p>
          <a:p>
            <a:r>
              <a:rPr lang="en-US" sz="2400" dirty="0">
                <a:solidFill>
                  <a:schemeClr val="tx1">
                    <a:lumMod val="50000"/>
                    <a:lumOff val="50000"/>
                  </a:schemeClr>
                </a:solidFill>
              </a:rPr>
              <a:t>Inadequate or limited access to health facilities.</a:t>
            </a:r>
          </a:p>
          <a:p>
            <a:r>
              <a:rPr lang="en-US" sz="2400" dirty="0">
                <a:solidFill>
                  <a:schemeClr val="tx1">
                    <a:lumMod val="50000"/>
                    <a:lumOff val="50000"/>
                  </a:schemeClr>
                </a:solidFill>
              </a:rPr>
              <a:t>Inadequate access to soap, water and supplies like face masks for people ill with Covid-19, hand-sanitizers.</a:t>
            </a:r>
          </a:p>
          <a:p>
            <a:r>
              <a:rPr lang="en-US" sz="2400" dirty="0">
                <a:solidFill>
                  <a:schemeClr val="tx1">
                    <a:lumMod val="50000"/>
                    <a:lumOff val="50000"/>
                  </a:schemeClr>
                </a:solidFill>
              </a:rPr>
              <a:t>Resistance to staying home from work if it means loss of needed pay.</a:t>
            </a:r>
          </a:p>
          <a:p>
            <a:r>
              <a:rPr lang="en-US" sz="2400" dirty="0">
                <a:solidFill>
                  <a:schemeClr val="tx1">
                    <a:lumMod val="50000"/>
                    <a:lumOff val="50000"/>
                  </a:schemeClr>
                </a:solidFill>
              </a:rPr>
              <a:t>Cultural and social norms related to communal eating; religious/spiritual practices of communal prayer services.</a:t>
            </a:r>
          </a:p>
          <a:p>
            <a:endParaRPr lang="en-US" sz="2400" dirty="0">
              <a:solidFill>
                <a:schemeClr val="tx1">
                  <a:lumMod val="50000"/>
                  <a:lumOff val="50000"/>
                </a:schemeClr>
              </a:solidFill>
            </a:endParaRPr>
          </a:p>
          <a:p>
            <a:endParaRPr lang="en-US" sz="2400" dirty="0">
              <a:solidFill>
                <a:schemeClr val="tx1">
                  <a:lumMod val="50000"/>
                  <a:lumOff val="50000"/>
                </a:schemeClr>
              </a:solidFill>
            </a:endParaRPr>
          </a:p>
          <a:p>
            <a:endParaRPr lang="en-US" sz="2000" dirty="0">
              <a:solidFill>
                <a:schemeClr val="tx1">
                  <a:lumMod val="50000"/>
                  <a:lumOff val="50000"/>
                </a:schemeClr>
              </a:solidFill>
            </a:endParaRPr>
          </a:p>
          <a:p>
            <a:endParaRPr lang="en-US" sz="2000" dirty="0">
              <a:solidFill>
                <a:schemeClr val="tx1">
                  <a:lumMod val="50000"/>
                  <a:lumOff val="50000"/>
                </a:schemeClr>
              </a:solidFill>
            </a:endParaRPr>
          </a:p>
          <a:p>
            <a:endParaRPr lang="en-US" sz="2000" dirty="0">
              <a:solidFill>
                <a:schemeClr val="tx1">
                  <a:lumMod val="50000"/>
                  <a:lumOff val="50000"/>
                </a:schemeClr>
              </a:solidFill>
            </a:endParaRPr>
          </a:p>
          <a:p>
            <a:endParaRPr lang="en-US" sz="2000" dirty="0">
              <a:solidFill>
                <a:schemeClr val="tx1">
                  <a:lumMod val="50000"/>
                  <a:lumOff val="50000"/>
                </a:schemeClr>
              </a:solidFill>
            </a:endParaRPr>
          </a:p>
        </p:txBody>
      </p:sp>
      <p:sp>
        <p:nvSpPr>
          <p:cNvPr id="3" name="Footer Placeholder 2"/>
          <p:cNvSpPr>
            <a:spLocks noGrp="1"/>
          </p:cNvSpPr>
          <p:nvPr>
            <p:ph type="ftr" sz="quarter" idx="3"/>
          </p:nvPr>
        </p:nvSpPr>
        <p:spPr/>
        <p:txBody>
          <a:bodyPr/>
          <a:lstStyle/>
          <a:p>
            <a:r>
              <a:rPr lang="en-US"/>
              <a:t>READY: GLOBAL READINESS FOR MAJOR DISEASE OUTBREAK RESPONSE</a:t>
            </a:r>
          </a:p>
        </p:txBody>
      </p:sp>
    </p:spTree>
    <p:extLst>
      <p:ext uri="{BB962C8B-B14F-4D97-AF65-F5344CB8AC3E}">
        <p14:creationId xmlns:p14="http://schemas.microsoft.com/office/powerpoint/2010/main" val="3958456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EE6C6D-26AF-4487-96D1-97A0081D4260}"/>
              </a:ext>
            </a:extLst>
          </p:cNvPr>
          <p:cNvSpPr txBox="1">
            <a:spLocks/>
          </p:cNvSpPr>
          <p:nvPr/>
        </p:nvSpPr>
        <p:spPr>
          <a:xfrm>
            <a:off x="457200" y="274638"/>
            <a:ext cx="8229600" cy="1143000"/>
          </a:xfrm>
          <a:prstGeom prst="rect">
            <a:avLst/>
          </a:prstGeom>
        </p:spPr>
        <p:txBody>
          <a:bodyPr vert="horz" lIns="91440" tIns="45720" rIns="91440" bIns="45720" rtlCol="0" anchor="ctr">
            <a:normAutofit fontScale="92500" lnSpcReduction="10000"/>
          </a:bodyPr>
          <a:lstStyle>
            <a:lvl1pPr algn="l" rtl="0" eaLnBrk="1" fontAlgn="base" hangingPunct="1">
              <a:spcBef>
                <a:spcPct val="0"/>
              </a:spcBef>
              <a:spcAft>
                <a:spcPct val="0"/>
              </a:spcAft>
              <a:defRPr sz="2600" b="1" i="1" kern="1200" baseline="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600" b="1" i="1">
                <a:solidFill>
                  <a:schemeClr val="tx1"/>
                </a:solidFill>
                <a:latin typeface="Arial" pitchFamily="34" charset="0"/>
                <a:cs typeface="Arial" pitchFamily="34" charset="0"/>
              </a:defRPr>
            </a:lvl2pPr>
            <a:lvl3pPr algn="l" rtl="0" eaLnBrk="1" fontAlgn="base" hangingPunct="1">
              <a:spcBef>
                <a:spcPct val="0"/>
              </a:spcBef>
              <a:spcAft>
                <a:spcPct val="0"/>
              </a:spcAft>
              <a:defRPr sz="2600" b="1" i="1">
                <a:solidFill>
                  <a:schemeClr val="tx1"/>
                </a:solidFill>
                <a:latin typeface="Arial" pitchFamily="34" charset="0"/>
                <a:cs typeface="Arial" pitchFamily="34" charset="0"/>
              </a:defRPr>
            </a:lvl3pPr>
            <a:lvl4pPr algn="l" rtl="0" eaLnBrk="1" fontAlgn="base" hangingPunct="1">
              <a:spcBef>
                <a:spcPct val="0"/>
              </a:spcBef>
              <a:spcAft>
                <a:spcPct val="0"/>
              </a:spcAft>
              <a:defRPr sz="2600" b="1" i="1">
                <a:solidFill>
                  <a:schemeClr val="tx1"/>
                </a:solidFill>
                <a:latin typeface="Arial" pitchFamily="34" charset="0"/>
                <a:cs typeface="Arial" pitchFamily="34" charset="0"/>
              </a:defRPr>
            </a:lvl4pPr>
            <a:lvl5pPr algn="l" rtl="0" eaLnBrk="1" fontAlgn="base" hangingPunct="1">
              <a:spcBef>
                <a:spcPct val="0"/>
              </a:spcBef>
              <a:spcAft>
                <a:spcPct val="0"/>
              </a:spcAft>
              <a:defRPr sz="2600" b="1" i="1">
                <a:solidFill>
                  <a:schemeClr val="tx1"/>
                </a:solidFill>
                <a:latin typeface="Arial" pitchFamily="34" charset="0"/>
                <a:cs typeface="Arial" pitchFamily="34" charset="0"/>
              </a:defRPr>
            </a:lvl5pPr>
            <a:lvl6pPr marL="457200" algn="l" rtl="0" eaLnBrk="1" fontAlgn="base" hangingPunct="1">
              <a:spcBef>
                <a:spcPct val="0"/>
              </a:spcBef>
              <a:spcAft>
                <a:spcPct val="0"/>
              </a:spcAft>
              <a:defRPr sz="2600" b="1" i="1">
                <a:solidFill>
                  <a:schemeClr val="tx1"/>
                </a:solidFill>
                <a:latin typeface="Arial" pitchFamily="34" charset="0"/>
                <a:cs typeface="Arial" pitchFamily="34" charset="0"/>
              </a:defRPr>
            </a:lvl6pPr>
            <a:lvl7pPr marL="914400" algn="l" rtl="0" eaLnBrk="1" fontAlgn="base" hangingPunct="1">
              <a:spcBef>
                <a:spcPct val="0"/>
              </a:spcBef>
              <a:spcAft>
                <a:spcPct val="0"/>
              </a:spcAft>
              <a:defRPr sz="2600" b="1" i="1">
                <a:solidFill>
                  <a:schemeClr val="tx1"/>
                </a:solidFill>
                <a:latin typeface="Arial" pitchFamily="34" charset="0"/>
                <a:cs typeface="Arial" pitchFamily="34" charset="0"/>
              </a:defRPr>
            </a:lvl7pPr>
            <a:lvl8pPr marL="1371600" algn="l" rtl="0" eaLnBrk="1" fontAlgn="base" hangingPunct="1">
              <a:spcBef>
                <a:spcPct val="0"/>
              </a:spcBef>
              <a:spcAft>
                <a:spcPct val="0"/>
              </a:spcAft>
              <a:defRPr sz="2600" b="1" i="1">
                <a:solidFill>
                  <a:schemeClr val="tx1"/>
                </a:solidFill>
                <a:latin typeface="Arial" pitchFamily="34" charset="0"/>
                <a:cs typeface="Arial" pitchFamily="34" charset="0"/>
              </a:defRPr>
            </a:lvl8pPr>
            <a:lvl9pPr marL="1828800" algn="l" rtl="0" eaLnBrk="1" fontAlgn="base" hangingPunct="1">
              <a:spcBef>
                <a:spcPct val="0"/>
              </a:spcBef>
              <a:spcAft>
                <a:spcPct val="0"/>
              </a:spcAft>
              <a:defRPr sz="2600" b="1" i="1">
                <a:solidFill>
                  <a:schemeClr val="tx1"/>
                </a:solidFill>
                <a:latin typeface="Arial" pitchFamily="34" charset="0"/>
                <a:cs typeface="Arial" pitchFamily="34" charset="0"/>
              </a:defRPr>
            </a:lvl9pPr>
          </a:lstStyle>
          <a:p>
            <a:pPr>
              <a:lnSpc>
                <a:spcPct val="120000"/>
              </a:lnSpc>
              <a:spcAft>
                <a:spcPts val="1200"/>
              </a:spcAft>
            </a:pPr>
            <a:r>
              <a:rPr lang="en-ZW" sz="3200" i="0" dirty="0">
                <a:solidFill>
                  <a:srgbClr val="C00000"/>
                </a:solidFill>
                <a:latin typeface="+mn-lt"/>
                <a:cs typeface="Arial"/>
              </a:rPr>
              <a:t>Rules for Risk Communication Messaging about COVID-19</a:t>
            </a:r>
          </a:p>
        </p:txBody>
      </p:sp>
      <p:sp>
        <p:nvSpPr>
          <p:cNvPr id="7" name="Text Placeholder 6">
            <a:extLst>
              <a:ext uri="{FF2B5EF4-FFF2-40B4-BE49-F238E27FC236}">
                <a16:creationId xmlns:a16="http://schemas.microsoft.com/office/drawing/2014/main" id="{DCF385A6-2A47-4516-9EEA-FBEB8B915102}"/>
              </a:ext>
            </a:extLst>
          </p:cNvPr>
          <p:cNvSpPr>
            <a:spLocks noGrp="1"/>
          </p:cNvSpPr>
          <p:nvPr>
            <p:ph idx="1"/>
          </p:nvPr>
        </p:nvSpPr>
        <p:spPr>
          <a:xfrm>
            <a:off x="457200" y="1788159"/>
            <a:ext cx="8229600" cy="4824307"/>
          </a:xfrm>
        </p:spPr>
        <p:txBody>
          <a:bodyPr vert="horz" lIns="91440" tIns="45720" rIns="91440" bIns="45720" rtlCol="0" anchor="t">
            <a:noAutofit/>
          </a:bodyPr>
          <a:lstStyle/>
          <a:p>
            <a:pPr marL="342900" indent="-342900">
              <a:lnSpc>
                <a:spcPct val="120000"/>
              </a:lnSpc>
              <a:spcAft>
                <a:spcPts val="1200"/>
              </a:spcAft>
              <a:buAutoNum type="arabicPeriod"/>
            </a:pPr>
            <a:r>
              <a:rPr lang="en-ZW" sz="2000" dirty="0">
                <a:latin typeface="+mn-lt"/>
                <a:cs typeface="Arial"/>
              </a:rPr>
              <a:t>Know what people don't understand or have questions or concerns about</a:t>
            </a:r>
          </a:p>
          <a:p>
            <a:pPr marL="342900" indent="-342900">
              <a:lnSpc>
                <a:spcPct val="120000"/>
              </a:lnSpc>
              <a:spcAft>
                <a:spcPts val="1200"/>
              </a:spcAft>
              <a:buAutoNum type="arabicPeriod"/>
            </a:pPr>
            <a:r>
              <a:rPr lang="en-ZW" sz="2000" dirty="0">
                <a:latin typeface="+mn-lt"/>
                <a:cs typeface="Arial"/>
              </a:rPr>
              <a:t>Communicate a </a:t>
            </a:r>
            <a:r>
              <a:rPr lang="en-ZW" sz="2000" b="1" dirty="0">
                <a:latin typeface="+mn-lt"/>
                <a:cs typeface="Arial"/>
              </a:rPr>
              <a:t>threat</a:t>
            </a:r>
            <a:endParaRPr lang="en-ZW" sz="2000" dirty="0">
              <a:latin typeface="+mn-lt"/>
              <a:cs typeface="Arial"/>
            </a:endParaRPr>
          </a:p>
          <a:p>
            <a:pPr marL="342900" indent="-342900">
              <a:lnSpc>
                <a:spcPct val="120000"/>
              </a:lnSpc>
              <a:spcAft>
                <a:spcPts val="1200"/>
              </a:spcAft>
              <a:buFont typeface="Wingdings" pitchFamily="2" charset="2"/>
              <a:buAutoNum type="arabicPeriod"/>
            </a:pPr>
            <a:r>
              <a:rPr lang="en-ZW" sz="2000" dirty="0">
                <a:latin typeface="+mn-lt"/>
                <a:cs typeface="Arial"/>
              </a:rPr>
              <a:t>Provide a </a:t>
            </a:r>
            <a:r>
              <a:rPr lang="en-ZW" sz="2000" b="1" dirty="0">
                <a:latin typeface="+mn-lt"/>
                <a:cs typeface="Arial"/>
              </a:rPr>
              <a:t>call to action </a:t>
            </a:r>
            <a:r>
              <a:rPr lang="en-ZW" sz="2000" dirty="0">
                <a:latin typeface="+mn-lt"/>
                <a:cs typeface="Arial"/>
              </a:rPr>
              <a:t>– give people practical advice on what they should do</a:t>
            </a:r>
          </a:p>
          <a:p>
            <a:pPr marL="342900" indent="-342900">
              <a:lnSpc>
                <a:spcPct val="120000"/>
              </a:lnSpc>
              <a:spcAft>
                <a:spcPts val="1200"/>
              </a:spcAft>
              <a:buFont typeface="Wingdings" pitchFamily="2" charset="2"/>
              <a:buAutoNum type="arabicPeriod"/>
            </a:pPr>
            <a:r>
              <a:rPr lang="en-ZW" sz="2000" dirty="0">
                <a:latin typeface="+mn-lt"/>
                <a:cs typeface="Arial"/>
              </a:rPr>
              <a:t>Explain </a:t>
            </a:r>
            <a:r>
              <a:rPr lang="en-ZW" sz="2000" b="1" dirty="0">
                <a:latin typeface="+mn-lt"/>
                <a:cs typeface="Arial"/>
              </a:rPr>
              <a:t>why</a:t>
            </a:r>
            <a:r>
              <a:rPr lang="en-ZW" sz="2000" dirty="0">
                <a:latin typeface="+mn-lt"/>
                <a:cs typeface="Arial"/>
              </a:rPr>
              <a:t> what is being said is important</a:t>
            </a:r>
          </a:p>
          <a:p>
            <a:pPr marL="342900" indent="-342900">
              <a:lnSpc>
                <a:spcPct val="120000"/>
              </a:lnSpc>
              <a:spcAft>
                <a:spcPts val="1200"/>
              </a:spcAft>
              <a:buAutoNum type="arabicPeriod"/>
            </a:pPr>
            <a:r>
              <a:rPr lang="en-ZW" sz="2000" dirty="0">
                <a:latin typeface="+mn-lt"/>
                <a:cs typeface="Arial"/>
              </a:rPr>
              <a:t>Consider the </a:t>
            </a:r>
            <a:r>
              <a:rPr lang="en-ZW" sz="2000" b="1" dirty="0">
                <a:latin typeface="+mn-lt"/>
                <a:cs typeface="Arial"/>
              </a:rPr>
              <a:t>level of existing knowledge, </a:t>
            </a:r>
            <a:r>
              <a:rPr lang="en-ZW" sz="2000" b="1" dirty="0" err="1">
                <a:latin typeface="+mn-lt"/>
                <a:cs typeface="Arial"/>
              </a:rPr>
              <a:t>rumors</a:t>
            </a:r>
            <a:r>
              <a:rPr lang="en-ZW" sz="2000" b="1" dirty="0">
                <a:latin typeface="+mn-lt"/>
                <a:cs typeface="Arial"/>
              </a:rPr>
              <a:t>/misinformation</a:t>
            </a:r>
            <a:endParaRPr lang="en-ZW" sz="2000" dirty="0">
              <a:latin typeface="+mn-lt"/>
            </a:endParaRPr>
          </a:p>
          <a:p>
            <a:pPr marL="342900" indent="-342900">
              <a:lnSpc>
                <a:spcPct val="120000"/>
              </a:lnSpc>
              <a:spcAft>
                <a:spcPts val="1200"/>
              </a:spcAft>
              <a:buFont typeface="Wingdings" pitchFamily="2" charset="2"/>
              <a:buAutoNum type="arabicPeriod"/>
            </a:pPr>
            <a:r>
              <a:rPr lang="en-ZW" sz="2000" dirty="0">
                <a:latin typeface="+mn-lt"/>
                <a:cs typeface="Arial"/>
              </a:rPr>
              <a:t>Consider </a:t>
            </a:r>
            <a:r>
              <a:rPr lang="en-ZW" sz="2000" b="1" dirty="0">
                <a:latin typeface="+mn-lt"/>
                <a:cs typeface="Arial"/>
              </a:rPr>
              <a:t>cultural beliefs and practices</a:t>
            </a:r>
          </a:p>
          <a:p>
            <a:pPr marL="342900" indent="-342900">
              <a:lnSpc>
                <a:spcPct val="120000"/>
              </a:lnSpc>
              <a:spcAft>
                <a:spcPts val="1200"/>
              </a:spcAft>
              <a:buFont typeface="Wingdings" pitchFamily="2" charset="2"/>
              <a:buAutoNum type="arabicPeriod"/>
            </a:pPr>
            <a:r>
              <a:rPr lang="en-ZW" sz="2000" dirty="0">
                <a:latin typeface="+mn-lt"/>
                <a:cs typeface="Arial"/>
              </a:rPr>
              <a:t>Be </a:t>
            </a:r>
            <a:r>
              <a:rPr lang="en-ZW" sz="2000" b="1" dirty="0">
                <a:latin typeface="+mn-lt"/>
                <a:cs typeface="Arial"/>
              </a:rPr>
              <a:t>realistic </a:t>
            </a:r>
            <a:r>
              <a:rPr lang="en-ZW" sz="2000" dirty="0">
                <a:latin typeface="+mn-lt"/>
                <a:cs typeface="Arial"/>
              </a:rPr>
              <a:t>and feasible</a:t>
            </a:r>
          </a:p>
          <a:p>
            <a:pPr marL="342900" indent="-342900">
              <a:lnSpc>
                <a:spcPct val="120000"/>
              </a:lnSpc>
              <a:spcAft>
                <a:spcPts val="1200"/>
              </a:spcAft>
              <a:buFont typeface="Wingdings" pitchFamily="2" charset="2"/>
              <a:buAutoNum type="arabicPeriod"/>
            </a:pPr>
            <a:r>
              <a:rPr lang="en-ZW" sz="2000" b="1" dirty="0">
                <a:latin typeface="+mn-lt"/>
                <a:cs typeface="Arial"/>
              </a:rPr>
              <a:t>Update </a:t>
            </a:r>
            <a:r>
              <a:rPr lang="en-ZW" sz="2000" dirty="0">
                <a:latin typeface="+mn-lt"/>
                <a:cs typeface="Arial"/>
              </a:rPr>
              <a:t>regularly </a:t>
            </a:r>
            <a:endParaRPr lang="en-ZW" sz="2000" dirty="0">
              <a:latin typeface="+mn-lt"/>
            </a:endParaRPr>
          </a:p>
        </p:txBody>
      </p:sp>
      <p:pic>
        <p:nvPicPr>
          <p:cNvPr id="4" name="Picture 3" descr="A screenshot of a cell phone&#10;&#10;Description automatically generated">
            <a:extLst>
              <a:ext uri="{FF2B5EF4-FFF2-40B4-BE49-F238E27FC236}">
                <a16:creationId xmlns:a16="http://schemas.microsoft.com/office/drawing/2014/main" id="{F0C7E47B-E212-8A45-8B94-CEF49FF2F3A3}"/>
              </a:ext>
            </a:extLst>
          </p:cNvPr>
          <p:cNvPicPr>
            <a:picLocks noChangeAspect="1"/>
          </p:cNvPicPr>
          <p:nvPr/>
        </p:nvPicPr>
        <p:blipFill>
          <a:blip r:embed="rId3"/>
          <a:stretch>
            <a:fillRect/>
          </a:stretch>
        </p:blipFill>
        <p:spPr>
          <a:xfrm>
            <a:off x="0" y="1788159"/>
            <a:ext cx="9144000" cy="4439691"/>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E799041E-C520-2849-A9AF-28148623655D}"/>
              </a:ext>
            </a:extLst>
          </p:cNvPr>
          <p:cNvPicPr>
            <a:picLocks noChangeAspect="1"/>
          </p:cNvPicPr>
          <p:nvPr/>
        </p:nvPicPr>
        <p:blipFill>
          <a:blip r:embed="rId4"/>
          <a:stretch>
            <a:fillRect/>
          </a:stretch>
        </p:blipFill>
        <p:spPr>
          <a:xfrm>
            <a:off x="0" y="2409571"/>
            <a:ext cx="9144000" cy="3581481"/>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4BA2A816-9B11-0046-BE92-EF8DA8AB6929}"/>
              </a:ext>
            </a:extLst>
          </p:cNvPr>
          <p:cNvPicPr>
            <a:picLocks noChangeAspect="1"/>
          </p:cNvPicPr>
          <p:nvPr/>
        </p:nvPicPr>
        <p:blipFill>
          <a:blip r:embed="rId5"/>
          <a:stretch>
            <a:fillRect/>
          </a:stretch>
        </p:blipFill>
        <p:spPr>
          <a:xfrm>
            <a:off x="0" y="2448780"/>
            <a:ext cx="9144000" cy="3779070"/>
          </a:xfrm>
          <a:prstGeom prst="rect">
            <a:avLst/>
          </a:prstGeom>
        </p:spPr>
      </p:pic>
      <p:sp>
        <p:nvSpPr>
          <p:cNvPr id="3" name="Footer Placeholder 2"/>
          <p:cNvSpPr>
            <a:spLocks noGrp="1"/>
          </p:cNvSpPr>
          <p:nvPr>
            <p:ph type="ftr" sz="quarter" idx="11"/>
          </p:nvPr>
        </p:nvSpPr>
        <p:spPr>
          <a:xfrm>
            <a:off x="3124200" y="6531672"/>
            <a:ext cx="2895600" cy="161583"/>
          </a:xfrm>
        </p:spPr>
        <p:txBody>
          <a:bodyPr/>
          <a:lstStyle/>
          <a:p>
            <a:pPr>
              <a:defRPr/>
            </a:pPr>
            <a:r>
              <a:rPr lang="en-US"/>
              <a:t>READY: GLOBAL READINESS FOR MAJOR DISEASE OUTBREAK RESPONSE</a:t>
            </a:r>
          </a:p>
        </p:txBody>
      </p:sp>
      <p:sp>
        <p:nvSpPr>
          <p:cNvPr id="5" name="Slide Number Placeholder 4"/>
          <p:cNvSpPr>
            <a:spLocks noGrp="1"/>
          </p:cNvSpPr>
          <p:nvPr>
            <p:ph type="sldNum" sz="quarter" idx="12"/>
          </p:nvPr>
        </p:nvSpPr>
        <p:spPr>
          <a:xfrm>
            <a:off x="7113814" y="6531671"/>
            <a:ext cx="1905000" cy="161583"/>
          </a:xfrm>
        </p:spPr>
        <p:txBody>
          <a:bodyPr/>
          <a:lstStyle/>
          <a:p>
            <a:pPr>
              <a:defRPr/>
            </a:pPr>
            <a:fld id="{C8B6B5BB-09AF-4246-83C6-0020274861B1}" type="slidenum">
              <a:rPr lang="en-US" altLang="en-US" smtClean="0"/>
              <a:pPr>
                <a:defRPr/>
              </a:pPr>
              <a:t>29</a:t>
            </a:fld>
            <a:endParaRPr lang="en-US" altLang="en-US" dirty="0"/>
          </a:p>
        </p:txBody>
      </p:sp>
    </p:spTree>
    <p:extLst>
      <p:ext uri="{BB962C8B-B14F-4D97-AF65-F5344CB8AC3E}">
        <p14:creationId xmlns:p14="http://schemas.microsoft.com/office/powerpoint/2010/main" val="69508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C9196"/>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137DBD2-0D92-694A-AD9F-8ADBC9F8BBC2}"/>
              </a:ext>
            </a:extLst>
          </p:cNvPr>
          <p:cNvSpPr>
            <a:spLocks noGrp="1"/>
          </p:cNvSpPr>
          <p:nvPr>
            <p:ph type="ftr" sz="quarter" idx="3"/>
          </p:nvPr>
        </p:nvSpPr>
        <p:spPr/>
        <p:txBody>
          <a:bodyPr/>
          <a:lstStyle/>
          <a:p>
            <a:r>
              <a:rPr lang="en-US"/>
              <a:t>READY: GLOBAL READINESS FOR MAJOR DISEASE OUTBREAK RESPONSE</a:t>
            </a:r>
          </a:p>
        </p:txBody>
      </p:sp>
      <p:sp>
        <p:nvSpPr>
          <p:cNvPr id="4" name="Slide Number Placeholder 3">
            <a:extLst>
              <a:ext uri="{FF2B5EF4-FFF2-40B4-BE49-F238E27FC236}">
                <a16:creationId xmlns:a16="http://schemas.microsoft.com/office/drawing/2014/main" id="{5245EB59-59C6-C14E-80C8-39D811673EB0}"/>
              </a:ext>
            </a:extLst>
          </p:cNvPr>
          <p:cNvSpPr>
            <a:spLocks noGrp="1"/>
          </p:cNvSpPr>
          <p:nvPr>
            <p:ph type="sldNum" sz="quarter" idx="4"/>
          </p:nvPr>
        </p:nvSpPr>
        <p:spPr/>
        <p:txBody>
          <a:bodyPr/>
          <a:lstStyle/>
          <a:p>
            <a:fld id="{42782948-4DBE-204D-AB9E-B65E067054AE}" type="slidenum">
              <a:rPr lang="en-US" smtClean="0"/>
              <a:pPr/>
              <a:t>3</a:t>
            </a:fld>
            <a:endParaRPr lang="en-US"/>
          </a:p>
        </p:txBody>
      </p:sp>
      <p:sp>
        <p:nvSpPr>
          <p:cNvPr id="5" name="Title 4">
            <a:extLst>
              <a:ext uri="{FF2B5EF4-FFF2-40B4-BE49-F238E27FC236}">
                <a16:creationId xmlns:a16="http://schemas.microsoft.com/office/drawing/2014/main" id="{B53A6351-51C0-D14C-9735-F78EF3EE67CE}"/>
              </a:ext>
            </a:extLst>
          </p:cNvPr>
          <p:cNvSpPr>
            <a:spLocks noGrp="1"/>
          </p:cNvSpPr>
          <p:nvPr>
            <p:ph type="ctrTitle"/>
          </p:nvPr>
        </p:nvSpPr>
        <p:spPr>
          <a:xfrm>
            <a:off x="152400" y="2133600"/>
            <a:ext cx="8839199" cy="1600200"/>
          </a:xfrm>
          <a:solidFill>
            <a:srgbClr val="A60D32"/>
          </a:solidFill>
        </p:spPr>
        <p:txBody>
          <a:bodyPr anchor="ctr">
            <a:normAutofit/>
          </a:bodyPr>
          <a:lstStyle/>
          <a:p>
            <a:pPr algn="ctr"/>
            <a:r>
              <a:rPr lang="en-US" sz="4000" dirty="0">
                <a:solidFill>
                  <a:schemeClr val="bg1"/>
                </a:solidFill>
              </a:rPr>
              <a:t>Part 1. Social Behavior Change and Risk Communication – 101</a:t>
            </a:r>
          </a:p>
        </p:txBody>
      </p:sp>
    </p:spTree>
    <p:extLst>
      <p:ext uri="{BB962C8B-B14F-4D97-AF65-F5344CB8AC3E}">
        <p14:creationId xmlns:p14="http://schemas.microsoft.com/office/powerpoint/2010/main" val="30197324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1"/>
          <p:cNvSpPr txBox="1">
            <a:spLocks noGrp="1"/>
          </p:cNvSpPr>
          <p:nvPr>
            <p:ph type="title"/>
          </p:nvPr>
        </p:nvSpPr>
        <p:spPr>
          <a:xfrm>
            <a:off x="426032" y="120389"/>
            <a:ext cx="8715208" cy="1071628"/>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GB" sz="2800" b="1" i="0" dirty="0">
                <a:latin typeface="+mj-lt"/>
              </a:rPr>
              <a:t>Shift Tactics for Effective </a:t>
            </a:r>
            <a:r>
              <a:rPr lang="en-GB" sz="2800" b="1" dirty="0">
                <a:latin typeface="+mj-lt"/>
              </a:rPr>
              <a:t>R</a:t>
            </a:r>
            <a:r>
              <a:rPr lang="en-GB" sz="2800" b="1" i="0" dirty="0">
                <a:latin typeface="+mj-lt"/>
              </a:rPr>
              <a:t>isk </a:t>
            </a:r>
            <a:r>
              <a:rPr lang="en-GB" sz="2800" b="1" dirty="0">
                <a:latin typeface="+mj-lt"/>
              </a:rPr>
              <a:t>C</a:t>
            </a:r>
            <a:r>
              <a:rPr lang="en-GB" sz="2800" b="1" i="0" dirty="0">
                <a:latin typeface="+mj-lt"/>
              </a:rPr>
              <a:t>ommunication</a:t>
            </a:r>
            <a:endParaRPr sz="2800" b="1" i="0" dirty="0">
              <a:latin typeface="+mj-lt"/>
            </a:endParaRPr>
          </a:p>
        </p:txBody>
      </p:sp>
      <p:grpSp>
        <p:nvGrpSpPr>
          <p:cNvPr id="336" name="Google Shape;336;p21"/>
          <p:cNvGrpSpPr/>
          <p:nvPr/>
        </p:nvGrpSpPr>
        <p:grpSpPr>
          <a:xfrm>
            <a:off x="1647819" y="1436433"/>
            <a:ext cx="6258448" cy="1196286"/>
            <a:chOff x="2" y="0"/>
            <a:chExt cx="6258448" cy="1196286"/>
          </a:xfrm>
        </p:grpSpPr>
        <p:sp>
          <p:nvSpPr>
            <p:cNvPr id="337" name="Google Shape;337;p21"/>
            <p:cNvSpPr/>
            <p:nvPr/>
          </p:nvSpPr>
          <p:spPr>
            <a:xfrm>
              <a:off x="2" y="0"/>
              <a:ext cx="2607178" cy="1196286"/>
            </a:xfrm>
            <a:prstGeom prst="roundRect">
              <a:avLst>
                <a:gd name="adj" fmla="val 10000"/>
              </a:avLst>
            </a:prstGeom>
            <a:solidFill>
              <a:srgbClr val="BF504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338" name="Google Shape;338;p21"/>
            <p:cNvSpPr txBox="1"/>
            <p:nvPr/>
          </p:nvSpPr>
          <p:spPr>
            <a:xfrm>
              <a:off x="35040" y="35038"/>
              <a:ext cx="2537102" cy="1126210"/>
            </a:xfrm>
            <a:prstGeom prst="rect">
              <a:avLst/>
            </a:prstGeom>
            <a:noFill/>
            <a:ln>
              <a:noFill/>
            </a:ln>
          </p:spPr>
          <p:txBody>
            <a:bodyPr spcFirstLastPara="1" wrap="square" lIns="68575" tIns="68575" rIns="68575" bIns="68575" anchor="ctr" anchorCtr="0">
              <a:noAutofit/>
            </a:bodyPr>
            <a:lstStyle/>
            <a:p>
              <a:pPr marL="0" marR="0" lvl="0" indent="0" algn="ctr" defTabSz="457200" rtl="0" eaLnBrk="1" fontAlgn="auto" latinLnBrk="0" hangingPunct="1">
                <a:lnSpc>
                  <a:spcPct val="90000"/>
                </a:lnSpc>
                <a:spcBef>
                  <a:spcPts val="0"/>
                </a:spcBef>
                <a:spcAft>
                  <a:spcPts val="0"/>
                </a:spcAft>
                <a:buClr>
                  <a:prstClr val="black"/>
                </a:buClr>
                <a:buSzPts val="1800"/>
                <a:buFont typeface="Arial"/>
                <a:buNone/>
                <a:tabLst/>
                <a:defRPr/>
              </a:pPr>
              <a:r>
                <a:rPr kumimoji="0" lang="en-GB" sz="1800" b="1" i="0" u="none" strike="noStrike" kern="1200" cap="none" spc="0" normalizeH="0" baseline="0" noProof="0" dirty="0">
                  <a:ln>
                    <a:noFill/>
                  </a:ln>
                  <a:solidFill>
                    <a:prstClr val="black"/>
                  </a:solidFill>
                  <a:effectLst/>
                  <a:uLnTx/>
                  <a:uFillTx/>
                  <a:latin typeface="Gill Sans MT"/>
                  <a:ea typeface="Arial"/>
                  <a:cs typeface="Arial"/>
                  <a:sym typeface="Arial"/>
                </a:rPr>
                <a:t>Tell people what to do</a:t>
              </a:r>
              <a:endParaRPr kumimoji="0" sz="1800" b="1" i="0" u="none" strike="noStrike" kern="1200" cap="none" spc="0" normalizeH="0" baseline="0" noProof="0" dirty="0">
                <a:ln>
                  <a:noFill/>
                </a:ln>
                <a:solidFill>
                  <a:prstClr val="black"/>
                </a:solidFill>
                <a:effectLst/>
                <a:uLnTx/>
                <a:uFillTx/>
                <a:latin typeface="Gill Sans MT"/>
                <a:ea typeface="Arial"/>
                <a:cs typeface="Arial"/>
                <a:sym typeface="Arial"/>
              </a:endParaRPr>
            </a:p>
          </p:txBody>
        </p:sp>
        <p:sp>
          <p:nvSpPr>
            <p:cNvPr id="339" name="Google Shape;339;p21"/>
            <p:cNvSpPr/>
            <p:nvPr/>
          </p:nvSpPr>
          <p:spPr>
            <a:xfrm>
              <a:off x="2868203" y="274852"/>
              <a:ext cx="553368" cy="646580"/>
            </a:xfrm>
            <a:prstGeom prst="rightArrow">
              <a:avLst>
                <a:gd name="adj1" fmla="val 60000"/>
                <a:gd name="adj2" fmla="val 50000"/>
              </a:avLst>
            </a:prstGeom>
            <a:solidFill>
              <a:srgbClr val="A5A5A5"/>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340" name="Google Shape;340;p21"/>
            <p:cNvSpPr txBox="1"/>
            <p:nvPr/>
          </p:nvSpPr>
          <p:spPr>
            <a:xfrm>
              <a:off x="2868203" y="404168"/>
              <a:ext cx="387358" cy="387948"/>
            </a:xfrm>
            <a:prstGeom prst="rect">
              <a:avLst/>
            </a:prstGeom>
            <a:noFill/>
            <a:ln>
              <a:noFill/>
            </a:ln>
          </p:spPr>
          <p:txBody>
            <a:bodyPr spcFirstLastPara="1" wrap="square" lIns="0" tIns="0" rIns="0" bIns="0" anchor="ctr" anchorCtr="0">
              <a:noAutofit/>
            </a:bodyPr>
            <a:lstStyle/>
            <a:p>
              <a:pPr marL="0" marR="0" lvl="0" indent="0" algn="ctr" defTabSz="457200" rtl="0" eaLnBrk="1" fontAlgn="auto" latinLnBrk="0" hangingPunct="1">
                <a:lnSpc>
                  <a:spcPct val="90000"/>
                </a:lnSpc>
                <a:spcBef>
                  <a:spcPts val="0"/>
                </a:spcBef>
                <a:spcAft>
                  <a:spcPts val="0"/>
                </a:spcAft>
                <a:buClr>
                  <a:prstClr val="black"/>
                </a:buClr>
                <a:buSzPts val="2000"/>
                <a:buFont typeface="Arial"/>
                <a:buNone/>
                <a:tabLst/>
                <a:defRPr/>
              </a:pPr>
              <a:endParaRPr kumimoji="0" sz="2000" b="1"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41" name="Google Shape;341;p21"/>
            <p:cNvSpPr/>
            <p:nvPr/>
          </p:nvSpPr>
          <p:spPr>
            <a:xfrm>
              <a:off x="3651272" y="0"/>
              <a:ext cx="2607178" cy="1196286"/>
            </a:xfrm>
            <a:prstGeom prst="roundRect">
              <a:avLst>
                <a:gd name="adj" fmla="val 10000"/>
              </a:avLst>
            </a:prstGeom>
            <a:solidFill>
              <a:schemeClr val="accent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342" name="Google Shape;342;p21"/>
            <p:cNvSpPr txBox="1"/>
            <p:nvPr/>
          </p:nvSpPr>
          <p:spPr>
            <a:xfrm>
              <a:off x="3686310" y="35038"/>
              <a:ext cx="2537102" cy="1126210"/>
            </a:xfrm>
            <a:prstGeom prst="rect">
              <a:avLst/>
            </a:prstGeom>
            <a:noFill/>
            <a:ln>
              <a:noFill/>
            </a:ln>
          </p:spPr>
          <p:txBody>
            <a:bodyPr spcFirstLastPara="1" wrap="square" lIns="68575" tIns="68575" rIns="68575" bIns="68575" anchor="ctr" anchorCtr="0">
              <a:noAutofit/>
            </a:bodyPr>
            <a:lstStyle/>
            <a:p>
              <a:pPr marL="0" marR="0" lvl="0" indent="0" algn="ctr" defTabSz="457200" rtl="0" eaLnBrk="1" fontAlgn="auto" latinLnBrk="0" hangingPunct="1">
                <a:lnSpc>
                  <a:spcPct val="90000"/>
                </a:lnSpc>
                <a:spcBef>
                  <a:spcPts val="0"/>
                </a:spcBef>
                <a:spcAft>
                  <a:spcPts val="0"/>
                </a:spcAft>
                <a:buClr>
                  <a:prstClr val="black"/>
                </a:buClr>
                <a:buSzPts val="1800"/>
                <a:buFont typeface="Arial"/>
                <a:buNone/>
                <a:tabLst/>
                <a:defRPr/>
              </a:pPr>
              <a:r>
                <a:rPr kumimoji="0" lang="en-GB" sz="1800" b="1" i="0" u="none" strike="noStrike" kern="1200" cap="none" spc="0" normalizeH="0" baseline="0" noProof="0" dirty="0">
                  <a:ln>
                    <a:noFill/>
                  </a:ln>
                  <a:solidFill>
                    <a:prstClr val="black"/>
                  </a:solidFill>
                  <a:effectLst/>
                  <a:uLnTx/>
                  <a:uFillTx/>
                  <a:latin typeface="Gill Sans MT"/>
                  <a:ea typeface="Arial"/>
                  <a:cs typeface="Arial"/>
                  <a:sym typeface="Arial"/>
                </a:rPr>
                <a:t>Ask people what they know and think first – then address them with information</a:t>
              </a:r>
              <a:endParaRPr kumimoji="0" sz="1800" b="1" i="0" u="none" strike="noStrike" kern="1200" cap="none" spc="0" normalizeH="0" baseline="0" noProof="0" dirty="0">
                <a:ln>
                  <a:noFill/>
                </a:ln>
                <a:solidFill>
                  <a:prstClr val="black"/>
                </a:solidFill>
                <a:effectLst/>
                <a:uLnTx/>
                <a:uFillTx/>
                <a:latin typeface="Gill Sans MT"/>
                <a:ea typeface="Arial"/>
                <a:cs typeface="Arial"/>
                <a:sym typeface="Arial"/>
              </a:endParaRPr>
            </a:p>
          </p:txBody>
        </p:sp>
      </p:grpSp>
      <p:grpSp>
        <p:nvGrpSpPr>
          <p:cNvPr id="343" name="Google Shape;343;p21"/>
          <p:cNvGrpSpPr/>
          <p:nvPr/>
        </p:nvGrpSpPr>
        <p:grpSpPr>
          <a:xfrm>
            <a:off x="1647817" y="2978914"/>
            <a:ext cx="6240846" cy="957347"/>
            <a:chOff x="0" y="0"/>
            <a:chExt cx="6240846" cy="957347"/>
          </a:xfrm>
        </p:grpSpPr>
        <p:sp>
          <p:nvSpPr>
            <p:cNvPr id="344" name="Google Shape;344;p21"/>
            <p:cNvSpPr/>
            <p:nvPr/>
          </p:nvSpPr>
          <p:spPr>
            <a:xfrm>
              <a:off x="0" y="0"/>
              <a:ext cx="2607178" cy="957347"/>
            </a:xfrm>
            <a:prstGeom prst="roundRect">
              <a:avLst>
                <a:gd name="adj" fmla="val 10000"/>
              </a:avLst>
            </a:prstGeom>
            <a:solidFill>
              <a:srgbClr val="BF504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345" name="Google Shape;345;p21"/>
            <p:cNvSpPr txBox="1"/>
            <p:nvPr/>
          </p:nvSpPr>
          <p:spPr>
            <a:xfrm>
              <a:off x="28040" y="28040"/>
              <a:ext cx="2551098" cy="901267"/>
            </a:xfrm>
            <a:prstGeom prst="rect">
              <a:avLst/>
            </a:prstGeom>
            <a:noFill/>
            <a:ln>
              <a:noFill/>
            </a:ln>
          </p:spPr>
          <p:txBody>
            <a:bodyPr spcFirstLastPara="1" wrap="square" lIns="68575" tIns="68575" rIns="68575" bIns="68575" anchor="ctr" anchorCtr="0">
              <a:noAutofit/>
            </a:bodyPr>
            <a:lstStyle/>
            <a:p>
              <a:pPr marL="0" marR="0" lvl="0" indent="0" algn="ctr" defTabSz="457200" rtl="0" eaLnBrk="1" fontAlgn="auto" latinLnBrk="0" hangingPunct="1">
                <a:lnSpc>
                  <a:spcPct val="90000"/>
                </a:lnSpc>
                <a:spcBef>
                  <a:spcPts val="0"/>
                </a:spcBef>
                <a:spcAft>
                  <a:spcPts val="0"/>
                </a:spcAft>
                <a:buClr>
                  <a:prstClr val="black"/>
                </a:buClr>
                <a:buSzPts val="1800"/>
                <a:buFont typeface="Arial"/>
                <a:buNone/>
                <a:tabLst/>
                <a:defRPr/>
              </a:pPr>
              <a:r>
                <a:rPr kumimoji="0" lang="en-GB" sz="1800" b="1" i="0" u="none" strike="noStrike" kern="1200" cap="none" spc="0" normalizeH="0" baseline="0" noProof="0" dirty="0">
                  <a:ln>
                    <a:noFill/>
                  </a:ln>
                  <a:solidFill>
                    <a:prstClr val="black"/>
                  </a:solidFill>
                  <a:effectLst/>
                  <a:uLnTx/>
                  <a:uFillTx/>
                  <a:latin typeface="Gill Sans MT"/>
                  <a:ea typeface="Arial"/>
                  <a:cs typeface="Arial"/>
                  <a:sym typeface="Arial"/>
                </a:rPr>
                <a:t>Use one-way messages &amp; channels to communicate</a:t>
              </a:r>
              <a:endParaRPr kumimoji="0" sz="1800" b="1" i="0" u="none" strike="noStrike" kern="1200" cap="none" spc="0" normalizeH="0" baseline="0" noProof="0" dirty="0">
                <a:ln>
                  <a:noFill/>
                </a:ln>
                <a:solidFill>
                  <a:prstClr val="black"/>
                </a:solidFill>
                <a:effectLst/>
                <a:uLnTx/>
                <a:uFillTx/>
                <a:latin typeface="Gill Sans MT"/>
                <a:ea typeface="Arial"/>
                <a:cs typeface="Arial"/>
                <a:sym typeface="Arial"/>
              </a:endParaRPr>
            </a:p>
          </p:txBody>
        </p:sp>
        <p:sp>
          <p:nvSpPr>
            <p:cNvPr id="346" name="Google Shape;346;p21"/>
            <p:cNvSpPr/>
            <p:nvPr/>
          </p:nvSpPr>
          <p:spPr>
            <a:xfrm>
              <a:off x="2863800" y="155383"/>
              <a:ext cx="544039" cy="646580"/>
            </a:xfrm>
            <a:prstGeom prst="rightArrow">
              <a:avLst>
                <a:gd name="adj1" fmla="val 60000"/>
                <a:gd name="adj2" fmla="val 50000"/>
              </a:avLst>
            </a:prstGeom>
            <a:solidFill>
              <a:srgbClr val="A5A5A5"/>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347" name="Google Shape;347;p21"/>
            <p:cNvSpPr txBox="1"/>
            <p:nvPr/>
          </p:nvSpPr>
          <p:spPr>
            <a:xfrm>
              <a:off x="2863800" y="284699"/>
              <a:ext cx="380827" cy="387948"/>
            </a:xfrm>
            <a:prstGeom prst="rect">
              <a:avLst/>
            </a:prstGeom>
            <a:noFill/>
            <a:ln>
              <a:noFill/>
            </a:ln>
          </p:spPr>
          <p:txBody>
            <a:bodyPr spcFirstLastPara="1" wrap="square" lIns="0" tIns="0" rIns="0" bIns="0" anchor="ctr" anchorCtr="0">
              <a:noAutofit/>
            </a:bodyPr>
            <a:lstStyle/>
            <a:p>
              <a:pPr marL="0" marR="0" lvl="0" indent="0" algn="ctr" defTabSz="457200" rtl="0" eaLnBrk="1" fontAlgn="auto" latinLnBrk="0" hangingPunct="1">
                <a:lnSpc>
                  <a:spcPct val="90000"/>
                </a:lnSpc>
                <a:spcBef>
                  <a:spcPts val="0"/>
                </a:spcBef>
                <a:spcAft>
                  <a:spcPts val="0"/>
                </a:spcAft>
                <a:buClr>
                  <a:prstClr val="black"/>
                </a:buClr>
                <a:buSzPts val="2000"/>
                <a:buFont typeface="Arial"/>
                <a:buNone/>
                <a:tabLst/>
                <a:defRPr/>
              </a:pPr>
              <a:endParaRPr kumimoji="0" sz="2000" b="1"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48" name="Google Shape;348;p21"/>
            <p:cNvSpPr/>
            <p:nvPr/>
          </p:nvSpPr>
          <p:spPr>
            <a:xfrm>
              <a:off x="3633668" y="0"/>
              <a:ext cx="2607178" cy="957347"/>
            </a:xfrm>
            <a:prstGeom prst="roundRect">
              <a:avLst>
                <a:gd name="adj" fmla="val 10000"/>
              </a:avLst>
            </a:prstGeom>
            <a:solidFill>
              <a:schemeClr val="accent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349" name="Google Shape;349;p21"/>
            <p:cNvSpPr txBox="1"/>
            <p:nvPr/>
          </p:nvSpPr>
          <p:spPr>
            <a:xfrm>
              <a:off x="3661708" y="28040"/>
              <a:ext cx="2551098" cy="901267"/>
            </a:xfrm>
            <a:prstGeom prst="rect">
              <a:avLst/>
            </a:prstGeom>
            <a:noFill/>
            <a:ln>
              <a:noFill/>
            </a:ln>
          </p:spPr>
          <p:txBody>
            <a:bodyPr spcFirstLastPara="1" wrap="square" lIns="68575" tIns="68575" rIns="68575" bIns="68575" anchor="ctr" anchorCtr="0">
              <a:noAutofit/>
            </a:bodyPr>
            <a:lstStyle/>
            <a:p>
              <a:pPr marL="0" marR="0" lvl="0" indent="0" algn="ctr" defTabSz="457200" rtl="0" eaLnBrk="1" fontAlgn="auto" latinLnBrk="0" hangingPunct="1">
                <a:lnSpc>
                  <a:spcPct val="90000"/>
                </a:lnSpc>
                <a:spcBef>
                  <a:spcPts val="0"/>
                </a:spcBef>
                <a:spcAft>
                  <a:spcPts val="0"/>
                </a:spcAft>
                <a:buClr>
                  <a:prstClr val="black"/>
                </a:buClr>
                <a:buSzPts val="1800"/>
                <a:buFont typeface="Arial"/>
                <a:buNone/>
                <a:tabLst/>
                <a:defRPr/>
              </a:pPr>
              <a:r>
                <a:rPr kumimoji="0" lang="en-GB" sz="1800" b="1" i="0" u="none" strike="noStrike" kern="1200" cap="none" spc="0" normalizeH="0" baseline="0" noProof="0" dirty="0">
                  <a:ln>
                    <a:noFill/>
                  </a:ln>
                  <a:solidFill>
                    <a:prstClr val="black"/>
                  </a:solidFill>
                  <a:effectLst/>
                  <a:uLnTx/>
                  <a:uFillTx/>
                  <a:latin typeface="Gill Sans MT"/>
                  <a:ea typeface="Arial"/>
                  <a:cs typeface="Arial"/>
                  <a:sym typeface="Arial"/>
                </a:rPr>
                <a:t>Have a two-way conversation with communities </a:t>
              </a:r>
              <a:endParaRPr kumimoji="0" sz="1800" b="1" i="0" u="none" strike="noStrike" kern="1200" cap="none" spc="0" normalizeH="0" baseline="0" noProof="0" dirty="0">
                <a:ln>
                  <a:noFill/>
                </a:ln>
                <a:solidFill>
                  <a:prstClr val="black"/>
                </a:solidFill>
                <a:effectLst/>
                <a:uLnTx/>
                <a:uFillTx/>
                <a:latin typeface="Gill Sans MT"/>
                <a:ea typeface="Arial"/>
                <a:cs typeface="Arial"/>
                <a:sym typeface="Arial"/>
              </a:endParaRPr>
            </a:p>
          </p:txBody>
        </p:sp>
      </p:grpSp>
      <p:grpSp>
        <p:nvGrpSpPr>
          <p:cNvPr id="350" name="Google Shape;350;p21"/>
          <p:cNvGrpSpPr/>
          <p:nvPr/>
        </p:nvGrpSpPr>
        <p:grpSpPr>
          <a:xfrm>
            <a:off x="1672690" y="4282456"/>
            <a:ext cx="6258450" cy="1196286"/>
            <a:chOff x="1222" y="0"/>
            <a:chExt cx="6258450" cy="1196286"/>
          </a:xfrm>
        </p:grpSpPr>
        <p:sp>
          <p:nvSpPr>
            <p:cNvPr id="351" name="Google Shape;351;p21"/>
            <p:cNvSpPr/>
            <p:nvPr/>
          </p:nvSpPr>
          <p:spPr>
            <a:xfrm>
              <a:off x="1222" y="0"/>
              <a:ext cx="2607178" cy="1196286"/>
            </a:xfrm>
            <a:prstGeom prst="roundRect">
              <a:avLst>
                <a:gd name="adj" fmla="val 10000"/>
              </a:avLst>
            </a:prstGeom>
            <a:solidFill>
              <a:srgbClr val="BF504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352" name="Google Shape;352;p21"/>
            <p:cNvSpPr txBox="1"/>
            <p:nvPr/>
          </p:nvSpPr>
          <p:spPr>
            <a:xfrm>
              <a:off x="36260" y="35038"/>
              <a:ext cx="2537102" cy="1126210"/>
            </a:xfrm>
            <a:prstGeom prst="rect">
              <a:avLst/>
            </a:prstGeom>
            <a:noFill/>
            <a:ln>
              <a:noFill/>
            </a:ln>
          </p:spPr>
          <p:txBody>
            <a:bodyPr spcFirstLastPara="1" wrap="square" lIns="68575" tIns="68575" rIns="68575" bIns="68575" anchor="ctr" anchorCtr="0">
              <a:noAutofit/>
            </a:bodyPr>
            <a:lstStyle/>
            <a:p>
              <a:pPr marL="0" marR="0" lvl="0" indent="0" algn="ctr" defTabSz="457200" rtl="0" eaLnBrk="1" fontAlgn="auto" latinLnBrk="0" hangingPunct="1">
                <a:lnSpc>
                  <a:spcPct val="90000"/>
                </a:lnSpc>
                <a:spcBef>
                  <a:spcPts val="0"/>
                </a:spcBef>
                <a:spcAft>
                  <a:spcPts val="0"/>
                </a:spcAft>
                <a:buClr>
                  <a:prstClr val="black"/>
                </a:buClr>
                <a:buSzPts val="1800"/>
                <a:buFont typeface="Arial"/>
                <a:buNone/>
                <a:tabLst/>
                <a:defRPr/>
              </a:pPr>
              <a:r>
                <a:rPr kumimoji="0" lang="en-GB" sz="1800" b="1" i="0" u="none" strike="noStrike" kern="1200" cap="none" spc="0" normalizeH="0" baseline="0" noProof="0" dirty="0">
                  <a:ln>
                    <a:noFill/>
                  </a:ln>
                  <a:solidFill>
                    <a:prstClr val="black"/>
                  </a:solidFill>
                  <a:effectLst/>
                  <a:uLnTx/>
                  <a:uFillTx/>
                  <a:latin typeface="Gill Sans MT"/>
                  <a:ea typeface="Arial"/>
                  <a:cs typeface="Arial"/>
                  <a:sym typeface="Arial"/>
                </a:rPr>
                <a:t>Write messages at the start of the outbreak and don’t update them</a:t>
              </a:r>
              <a:endParaRPr kumimoji="0" sz="1800" b="0" i="0" u="none" strike="noStrike" kern="1200" cap="none" spc="0" normalizeH="0" baseline="0" noProof="0" dirty="0">
                <a:ln>
                  <a:noFill/>
                </a:ln>
                <a:solidFill>
                  <a:prstClr val="black"/>
                </a:solidFill>
                <a:effectLst/>
                <a:uLnTx/>
                <a:uFillTx/>
                <a:latin typeface="Gill Sans MT"/>
                <a:ea typeface="+mn-ea"/>
                <a:cs typeface="+mn-cs"/>
              </a:endParaRPr>
            </a:p>
          </p:txBody>
        </p:sp>
        <p:sp>
          <p:nvSpPr>
            <p:cNvPr id="353" name="Google Shape;353;p21"/>
            <p:cNvSpPr/>
            <p:nvPr/>
          </p:nvSpPr>
          <p:spPr>
            <a:xfrm>
              <a:off x="2869424" y="274852"/>
              <a:ext cx="553369" cy="646580"/>
            </a:xfrm>
            <a:prstGeom prst="rightArrow">
              <a:avLst>
                <a:gd name="adj1" fmla="val 60000"/>
                <a:gd name="adj2" fmla="val 50000"/>
              </a:avLst>
            </a:prstGeom>
            <a:solidFill>
              <a:srgbClr val="A5A5A5"/>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354" name="Google Shape;354;p21"/>
            <p:cNvSpPr txBox="1"/>
            <p:nvPr/>
          </p:nvSpPr>
          <p:spPr>
            <a:xfrm>
              <a:off x="2869424" y="404168"/>
              <a:ext cx="387358" cy="387948"/>
            </a:xfrm>
            <a:prstGeom prst="rect">
              <a:avLst/>
            </a:prstGeom>
            <a:noFill/>
            <a:ln>
              <a:noFill/>
            </a:ln>
          </p:spPr>
          <p:txBody>
            <a:bodyPr spcFirstLastPara="1" wrap="square" lIns="0" tIns="0" rIns="0" bIns="0" anchor="ctr" anchorCtr="0">
              <a:noAutofit/>
            </a:bodyPr>
            <a:lstStyle/>
            <a:p>
              <a:pPr marL="0" marR="0" lvl="0" indent="0" algn="ctr" defTabSz="457200" rtl="0" eaLnBrk="1" fontAlgn="auto" latinLnBrk="0" hangingPunct="1">
                <a:lnSpc>
                  <a:spcPct val="90000"/>
                </a:lnSpc>
                <a:spcBef>
                  <a:spcPts val="0"/>
                </a:spcBef>
                <a:spcAft>
                  <a:spcPts val="0"/>
                </a:spcAft>
                <a:buClr>
                  <a:prstClr val="black"/>
                </a:buClr>
                <a:buSzPts val="2900"/>
                <a:buFont typeface="Arial"/>
                <a:buNone/>
                <a:tabLst/>
                <a:defRPr/>
              </a:pPr>
              <a:endParaRPr kumimoji="0" sz="2900" b="1"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55" name="Google Shape;355;p21"/>
            <p:cNvSpPr/>
            <p:nvPr/>
          </p:nvSpPr>
          <p:spPr>
            <a:xfrm>
              <a:off x="3652494" y="0"/>
              <a:ext cx="2607178" cy="1196286"/>
            </a:xfrm>
            <a:prstGeom prst="roundRect">
              <a:avLst>
                <a:gd name="adj" fmla="val 10000"/>
              </a:avLst>
            </a:prstGeom>
            <a:solidFill>
              <a:schemeClr val="accent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Gill Sans MT"/>
                <a:ea typeface="+mn-ea"/>
                <a:cs typeface="+mn-cs"/>
              </a:endParaRPr>
            </a:p>
          </p:txBody>
        </p:sp>
        <p:sp>
          <p:nvSpPr>
            <p:cNvPr id="356" name="Google Shape;356;p21"/>
            <p:cNvSpPr txBox="1"/>
            <p:nvPr/>
          </p:nvSpPr>
          <p:spPr>
            <a:xfrm>
              <a:off x="3687532" y="35038"/>
              <a:ext cx="2537102" cy="1126210"/>
            </a:xfrm>
            <a:prstGeom prst="rect">
              <a:avLst/>
            </a:prstGeom>
            <a:noFill/>
            <a:ln>
              <a:noFill/>
            </a:ln>
          </p:spPr>
          <p:txBody>
            <a:bodyPr spcFirstLastPara="1" wrap="square" lIns="68575" tIns="68575" rIns="68575" bIns="68575" anchor="ctr" anchorCtr="0">
              <a:noAutofit/>
            </a:bodyPr>
            <a:lstStyle/>
            <a:p>
              <a:pPr marL="0" marR="0" lvl="0" indent="0" algn="ctr" defTabSz="457200" rtl="0" eaLnBrk="1" fontAlgn="auto" latinLnBrk="0" hangingPunct="1">
                <a:lnSpc>
                  <a:spcPct val="90000"/>
                </a:lnSpc>
                <a:spcBef>
                  <a:spcPts val="0"/>
                </a:spcBef>
                <a:spcAft>
                  <a:spcPts val="0"/>
                </a:spcAft>
                <a:buClr>
                  <a:prstClr val="black"/>
                </a:buClr>
                <a:buSzPts val="1800"/>
                <a:buFont typeface="Arial"/>
                <a:buNone/>
                <a:tabLst/>
                <a:defRPr/>
              </a:pPr>
              <a:r>
                <a:rPr kumimoji="0" lang="en-GB" sz="1800" b="1" i="0" u="none" strike="noStrike" kern="1200" cap="none" spc="0" normalizeH="0" baseline="0" noProof="0" dirty="0">
                  <a:ln>
                    <a:noFill/>
                  </a:ln>
                  <a:solidFill>
                    <a:prstClr val="black"/>
                  </a:solidFill>
                  <a:effectLst/>
                  <a:uLnTx/>
                  <a:uFillTx/>
                  <a:latin typeface="Gill Sans MT"/>
                  <a:ea typeface="Arial"/>
                  <a:cs typeface="Arial"/>
                  <a:sym typeface="Arial"/>
                </a:rPr>
                <a:t>Regularly adapt and update information  based on community feedback</a:t>
              </a:r>
              <a:endParaRPr kumimoji="0" sz="1800" b="1" i="0" u="none" strike="noStrike" kern="1200" cap="none" spc="0" normalizeH="0" baseline="0" noProof="0" dirty="0">
                <a:ln>
                  <a:noFill/>
                </a:ln>
                <a:solidFill>
                  <a:prstClr val="black"/>
                </a:solidFill>
                <a:effectLst/>
                <a:uLnTx/>
                <a:uFillTx/>
                <a:latin typeface="Gill Sans MT"/>
                <a:ea typeface="Arial"/>
                <a:cs typeface="Arial"/>
                <a:sym typeface="Arial"/>
              </a:endParaRPr>
            </a:p>
          </p:txBody>
        </p:sp>
      </p:grpSp>
      <p:pic>
        <p:nvPicPr>
          <p:cNvPr id="357" name="Google Shape;357;p21" descr="C:\Users\gamhewageg\AppData\Local\Microsoft\Windows\Temporary Internet Files\Content.IE5\7KWBVNDC\1024px-Process-stop.svg[1].png"/>
          <p:cNvPicPr preferRelativeResize="0"/>
          <p:nvPr/>
        </p:nvPicPr>
        <p:blipFill rotWithShape="1">
          <a:blip r:embed="rId3">
            <a:alphaModFix/>
          </a:blip>
          <a:srcRect/>
          <a:stretch/>
        </p:blipFill>
        <p:spPr>
          <a:xfrm>
            <a:off x="307764" y="1535391"/>
            <a:ext cx="1012337" cy="977858"/>
          </a:xfrm>
          <a:prstGeom prst="rect">
            <a:avLst/>
          </a:prstGeom>
          <a:noFill/>
          <a:ln>
            <a:noFill/>
          </a:ln>
        </p:spPr>
      </p:pic>
      <p:pic>
        <p:nvPicPr>
          <p:cNvPr id="358" name="Google Shape;358;p21" descr="C:\Users\gamhewageg\AppData\Local\Microsoft\Windows\Temporary Internet Files\Content.IE5\P3J1XREK\Boton-correcto[1].png"/>
          <p:cNvPicPr preferRelativeResize="0"/>
          <p:nvPr/>
        </p:nvPicPr>
        <p:blipFill rotWithShape="1">
          <a:blip r:embed="rId4">
            <a:alphaModFix/>
          </a:blip>
          <a:srcRect/>
          <a:stretch/>
        </p:blipFill>
        <p:spPr>
          <a:xfrm>
            <a:off x="8088787" y="1555902"/>
            <a:ext cx="913865" cy="957347"/>
          </a:xfrm>
          <a:prstGeom prst="rect">
            <a:avLst/>
          </a:prstGeom>
          <a:noFill/>
          <a:ln>
            <a:noFill/>
          </a:ln>
        </p:spPr>
      </p:pic>
      <p:sp>
        <p:nvSpPr>
          <p:cNvPr id="359" name="Google Shape;359;p21"/>
          <p:cNvSpPr/>
          <p:nvPr/>
        </p:nvSpPr>
        <p:spPr>
          <a:xfrm>
            <a:off x="1551482" y="5663293"/>
            <a:ext cx="6714225" cy="546339"/>
          </a:xfrm>
          <a:prstGeom prst="rightArrow">
            <a:avLst>
              <a:gd name="adj1" fmla="val 50000"/>
              <a:gd name="adj2" fmla="val 50000"/>
            </a:avLst>
          </a:prstGeom>
          <a:solidFill>
            <a:schemeClr val="lt1"/>
          </a:solidFill>
          <a:ln w="25400" cap="flat" cmpd="sng">
            <a:solidFill>
              <a:srgbClr val="240F4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Gill Sans MT"/>
                <a:ea typeface="Arial"/>
                <a:cs typeface="Arial"/>
                <a:sym typeface="Arial"/>
              </a:rPr>
              <a:t>ENGAGE, ENGAGE, ENGAGE</a:t>
            </a:r>
            <a:endParaRPr kumimoji="0" sz="18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27" name="Google Shape;357;p21" descr="C:\Users\gamhewageg\AppData\Local\Microsoft\Windows\Temporary Internet Files\Content.IE5\7KWBVNDC\1024px-Process-stop.svg[1].png">
            <a:extLst>
              <a:ext uri="{FF2B5EF4-FFF2-40B4-BE49-F238E27FC236}">
                <a16:creationId xmlns:a16="http://schemas.microsoft.com/office/drawing/2014/main" id="{FBB2D0D5-F049-314C-8D6F-AF437382465D}"/>
              </a:ext>
            </a:extLst>
          </p:cNvPr>
          <p:cNvPicPr preferRelativeResize="0"/>
          <p:nvPr/>
        </p:nvPicPr>
        <p:blipFill rotWithShape="1">
          <a:blip r:embed="rId3">
            <a:alphaModFix/>
          </a:blip>
          <a:srcRect/>
          <a:stretch/>
        </p:blipFill>
        <p:spPr>
          <a:xfrm>
            <a:off x="307764" y="3012805"/>
            <a:ext cx="1012337" cy="977858"/>
          </a:xfrm>
          <a:prstGeom prst="rect">
            <a:avLst/>
          </a:prstGeom>
          <a:noFill/>
          <a:ln>
            <a:noFill/>
          </a:ln>
        </p:spPr>
      </p:pic>
      <p:pic>
        <p:nvPicPr>
          <p:cNvPr id="28" name="Google Shape;358;p21" descr="C:\Users\gamhewageg\AppData\Local\Microsoft\Windows\Temporary Internet Files\Content.IE5\P3J1XREK\Boton-correcto[1].png">
            <a:extLst>
              <a:ext uri="{FF2B5EF4-FFF2-40B4-BE49-F238E27FC236}">
                <a16:creationId xmlns:a16="http://schemas.microsoft.com/office/drawing/2014/main" id="{CC6D9386-3EFA-AE45-B71F-AC81A4CD80B8}"/>
              </a:ext>
            </a:extLst>
          </p:cNvPr>
          <p:cNvPicPr preferRelativeResize="0"/>
          <p:nvPr/>
        </p:nvPicPr>
        <p:blipFill rotWithShape="1">
          <a:blip r:embed="rId4">
            <a:alphaModFix/>
          </a:blip>
          <a:srcRect/>
          <a:stretch/>
        </p:blipFill>
        <p:spPr>
          <a:xfrm>
            <a:off x="8088787" y="3033316"/>
            <a:ext cx="913865" cy="957347"/>
          </a:xfrm>
          <a:prstGeom prst="rect">
            <a:avLst/>
          </a:prstGeom>
          <a:noFill/>
          <a:ln>
            <a:noFill/>
          </a:ln>
        </p:spPr>
      </p:pic>
      <p:pic>
        <p:nvPicPr>
          <p:cNvPr id="29" name="Google Shape;357;p21" descr="C:\Users\gamhewageg\AppData\Local\Microsoft\Windows\Temporary Internet Files\Content.IE5\7KWBVNDC\1024px-Process-stop.svg[1].png">
            <a:extLst>
              <a:ext uri="{FF2B5EF4-FFF2-40B4-BE49-F238E27FC236}">
                <a16:creationId xmlns:a16="http://schemas.microsoft.com/office/drawing/2014/main" id="{57040BB3-7E33-5C4F-BDAB-48BFC9D7E7B1}"/>
              </a:ext>
            </a:extLst>
          </p:cNvPr>
          <p:cNvPicPr preferRelativeResize="0"/>
          <p:nvPr/>
        </p:nvPicPr>
        <p:blipFill rotWithShape="1">
          <a:blip r:embed="rId3">
            <a:alphaModFix/>
          </a:blip>
          <a:srcRect/>
          <a:stretch/>
        </p:blipFill>
        <p:spPr>
          <a:xfrm>
            <a:off x="328084" y="4408671"/>
            <a:ext cx="1012337" cy="977858"/>
          </a:xfrm>
          <a:prstGeom prst="rect">
            <a:avLst/>
          </a:prstGeom>
          <a:noFill/>
          <a:ln>
            <a:noFill/>
          </a:ln>
        </p:spPr>
      </p:pic>
      <p:pic>
        <p:nvPicPr>
          <p:cNvPr id="30" name="Google Shape;358;p21" descr="C:\Users\gamhewageg\AppData\Local\Microsoft\Windows\Temporary Internet Files\Content.IE5\P3J1XREK\Boton-correcto[1].png">
            <a:extLst>
              <a:ext uri="{FF2B5EF4-FFF2-40B4-BE49-F238E27FC236}">
                <a16:creationId xmlns:a16="http://schemas.microsoft.com/office/drawing/2014/main" id="{4580A18A-CCC1-1D4C-AB96-440B1B29EA47}"/>
              </a:ext>
            </a:extLst>
          </p:cNvPr>
          <p:cNvPicPr preferRelativeResize="0"/>
          <p:nvPr/>
        </p:nvPicPr>
        <p:blipFill rotWithShape="1">
          <a:blip r:embed="rId4">
            <a:alphaModFix/>
          </a:blip>
          <a:srcRect/>
          <a:stretch/>
        </p:blipFill>
        <p:spPr>
          <a:xfrm>
            <a:off x="8109107" y="4429182"/>
            <a:ext cx="913865" cy="957347"/>
          </a:xfrm>
          <a:prstGeom prst="rect">
            <a:avLst/>
          </a:prstGeom>
          <a:noFill/>
          <a:ln>
            <a:noFill/>
          </a:ln>
        </p:spPr>
      </p:pic>
      <p:sp>
        <p:nvSpPr>
          <p:cNvPr id="31" name="TextBox 30">
            <a:extLst>
              <a:ext uri="{FF2B5EF4-FFF2-40B4-BE49-F238E27FC236}">
                <a16:creationId xmlns:a16="http://schemas.microsoft.com/office/drawing/2014/main" id="{B3FFCBA8-4F67-3149-87C7-FB001AA844AC}"/>
              </a:ext>
            </a:extLst>
          </p:cNvPr>
          <p:cNvSpPr txBox="1"/>
          <p:nvPr/>
        </p:nvSpPr>
        <p:spPr>
          <a:xfrm>
            <a:off x="7373475" y="6309865"/>
            <a:ext cx="117224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IFRC, 2020</a:t>
            </a:r>
          </a:p>
        </p:txBody>
      </p:sp>
    </p:spTree>
    <p:extLst>
      <p:ext uri="{BB962C8B-B14F-4D97-AF65-F5344CB8AC3E}">
        <p14:creationId xmlns:p14="http://schemas.microsoft.com/office/powerpoint/2010/main" val="3204408501"/>
      </p:ext>
    </p:extLst>
  </p:cSld>
  <p:clrMapOvr>
    <a:masterClrMapping/>
  </p:clrMapOvr>
  <mc:AlternateContent xmlns:mc="http://schemas.openxmlformats.org/markup-compatibility/2006" xmlns:p14="http://schemas.microsoft.com/office/powerpoint/2010/main">
    <mc:Choice Requires="p14">
      <p:transition spd="slow" p14:dur="800" advTm="9799">
        <p:circle/>
      </p:transition>
    </mc:Choice>
    <mc:Fallback xmlns="">
      <p:transition spd="slow" advTm="9799">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9"/>
                                        </p:tgtEl>
                                        <p:attrNameLst>
                                          <p:attrName>style.visibility</p:attrName>
                                        </p:attrNameLst>
                                      </p:cBhvr>
                                      <p:to>
                                        <p:strVal val="visible"/>
                                      </p:to>
                                    </p:set>
                                    <p:anim calcmode="lin" valueType="num">
                                      <p:cBhvr additive="base">
                                        <p:cTn id="7" dur="500"/>
                                        <p:tgtEl>
                                          <p:spTgt spid="3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30"/>
          <p:cNvSpPr txBox="1">
            <a:spLocks noGrp="1"/>
          </p:cNvSpPr>
          <p:nvPr>
            <p:ph type="title"/>
          </p:nvPr>
        </p:nvSpPr>
        <p:spPr>
          <a:xfrm>
            <a:off x="341465" y="37091"/>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GB" sz="3600" b="1" i="0" dirty="0">
                <a:solidFill>
                  <a:srgbClr val="C00000"/>
                </a:solidFill>
                <a:latin typeface="Gill Sans MT" panose="020B0502020104020203" pitchFamily="34" charset="77"/>
              </a:rPr>
              <a:t>To Choose the Right Channels </a:t>
            </a:r>
            <a:r>
              <a:rPr lang="en-GB" sz="3600" b="1" dirty="0">
                <a:solidFill>
                  <a:srgbClr val="C00000"/>
                </a:solidFill>
                <a:latin typeface="Gill Sans MT" panose="020B0502020104020203" pitchFamily="34" charset="77"/>
              </a:rPr>
              <a:t>C</a:t>
            </a:r>
            <a:r>
              <a:rPr lang="en-GB" sz="3600" b="1" i="0" dirty="0">
                <a:solidFill>
                  <a:srgbClr val="C00000"/>
                </a:solidFill>
                <a:latin typeface="Gill Sans MT" panose="020B0502020104020203" pitchFamily="34" charset="77"/>
              </a:rPr>
              <a:t>onsider…</a:t>
            </a:r>
            <a:endParaRPr sz="2400" b="1" dirty="0">
              <a:solidFill>
                <a:srgbClr val="C00000"/>
              </a:solidFill>
              <a:latin typeface="Gill Sans MT" panose="020B0502020104020203" pitchFamily="34" charset="77"/>
            </a:endParaRPr>
          </a:p>
        </p:txBody>
      </p:sp>
      <p:sp>
        <p:nvSpPr>
          <p:cNvPr id="458" name="Google Shape;458;p30"/>
          <p:cNvSpPr txBox="1">
            <a:spLocks noGrp="1"/>
          </p:cNvSpPr>
          <p:nvPr>
            <p:ph type="body" idx="1"/>
          </p:nvPr>
        </p:nvSpPr>
        <p:spPr>
          <a:xfrm>
            <a:off x="423197" y="1083047"/>
            <a:ext cx="4862065" cy="516049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920"/>
              <a:buAutoNum type="arabicPeriod"/>
            </a:pPr>
            <a:r>
              <a:rPr lang="en-GB" sz="2400" dirty="0">
                <a:latin typeface="+mn-lt"/>
                <a:ea typeface="Arial"/>
                <a:cs typeface="Arial"/>
                <a:sym typeface="Arial"/>
              </a:rPr>
              <a:t>Is it two-way?</a:t>
            </a:r>
            <a:endParaRPr dirty="0">
              <a:latin typeface="+mn-lt"/>
            </a:endParaRPr>
          </a:p>
          <a:p>
            <a:pPr marL="342900" lvl="0" indent="-342900" algn="l" rtl="0">
              <a:spcBef>
                <a:spcPts val="1380"/>
              </a:spcBef>
              <a:spcAft>
                <a:spcPts val="0"/>
              </a:spcAft>
              <a:buSzPts val="1920"/>
              <a:buAutoNum type="arabicPeriod"/>
            </a:pPr>
            <a:r>
              <a:rPr lang="en-GB" sz="2400" dirty="0">
                <a:latin typeface="+mn-lt"/>
                <a:ea typeface="Arial"/>
                <a:cs typeface="Arial"/>
                <a:sym typeface="Arial"/>
              </a:rPr>
              <a:t>How much information can it convey?</a:t>
            </a:r>
            <a:endParaRPr dirty="0">
              <a:latin typeface="+mn-lt"/>
            </a:endParaRPr>
          </a:p>
          <a:p>
            <a:pPr marL="342900" lvl="0" indent="-342900" algn="l" rtl="0">
              <a:spcBef>
                <a:spcPts val="1380"/>
              </a:spcBef>
              <a:spcAft>
                <a:spcPts val="0"/>
              </a:spcAft>
              <a:buSzPts val="1920"/>
              <a:buFont typeface="Calibri"/>
              <a:buAutoNum type="arabicPeriod"/>
            </a:pPr>
            <a:r>
              <a:rPr lang="en-GB" sz="2400" dirty="0">
                <a:latin typeface="+mn-lt"/>
                <a:ea typeface="Arial"/>
                <a:cs typeface="Arial"/>
                <a:sym typeface="Arial"/>
              </a:rPr>
              <a:t>How many people can it reach at once?</a:t>
            </a:r>
            <a:endParaRPr dirty="0">
              <a:latin typeface="+mn-lt"/>
            </a:endParaRPr>
          </a:p>
          <a:p>
            <a:pPr marL="342900" lvl="0" indent="-342900" algn="l" rtl="0">
              <a:spcBef>
                <a:spcPts val="1380"/>
              </a:spcBef>
              <a:spcAft>
                <a:spcPts val="0"/>
              </a:spcAft>
              <a:buSzPts val="1920"/>
              <a:buFont typeface="Calibri"/>
              <a:buAutoNum type="arabicPeriod"/>
            </a:pPr>
            <a:r>
              <a:rPr lang="en-GB" sz="2400" dirty="0">
                <a:latin typeface="+mn-lt"/>
                <a:ea typeface="Arial"/>
                <a:cs typeface="Arial"/>
                <a:sym typeface="Arial"/>
              </a:rPr>
              <a:t>Is it accessible to different people? Who might be excluded?</a:t>
            </a:r>
            <a:endParaRPr dirty="0">
              <a:latin typeface="+mn-lt"/>
            </a:endParaRPr>
          </a:p>
          <a:p>
            <a:pPr marL="342900" lvl="0" indent="-342900" algn="l" rtl="0">
              <a:spcBef>
                <a:spcPts val="1380"/>
              </a:spcBef>
              <a:spcAft>
                <a:spcPts val="0"/>
              </a:spcAft>
              <a:buSzPts val="1920"/>
              <a:buFont typeface="Calibri"/>
              <a:buAutoNum type="arabicPeriod"/>
            </a:pPr>
            <a:r>
              <a:rPr lang="en-GB" sz="2400" dirty="0">
                <a:latin typeface="+mn-lt"/>
                <a:ea typeface="Arial"/>
                <a:cs typeface="Arial"/>
                <a:sym typeface="Arial"/>
              </a:rPr>
              <a:t>Do people trust this channel? </a:t>
            </a:r>
            <a:endParaRPr sz="2400" dirty="0">
              <a:latin typeface="+mn-lt"/>
            </a:endParaRPr>
          </a:p>
          <a:p>
            <a:pPr marL="342900" lvl="0" indent="-342900" algn="l" rtl="0">
              <a:spcBef>
                <a:spcPts val="1380"/>
              </a:spcBef>
              <a:spcAft>
                <a:spcPts val="0"/>
              </a:spcAft>
              <a:buSzPts val="1920"/>
              <a:buFont typeface="Calibri"/>
              <a:buAutoNum type="arabicPeriod"/>
            </a:pPr>
            <a:r>
              <a:rPr lang="en-GB" sz="2400" dirty="0">
                <a:latin typeface="+mn-lt"/>
                <a:ea typeface="Arial"/>
                <a:cs typeface="Arial"/>
                <a:sym typeface="Arial"/>
              </a:rPr>
              <a:t>Is it safe in the current context?</a:t>
            </a:r>
            <a:endParaRPr dirty="0">
              <a:latin typeface="+mn-lt"/>
            </a:endParaRPr>
          </a:p>
          <a:p>
            <a:pPr marL="342900" lvl="0" indent="-342900" algn="l" rtl="0">
              <a:spcBef>
                <a:spcPts val="1380"/>
              </a:spcBef>
              <a:spcAft>
                <a:spcPts val="0"/>
              </a:spcAft>
              <a:buSzPts val="1920"/>
              <a:buAutoNum type="arabicPeriod"/>
            </a:pPr>
            <a:r>
              <a:rPr lang="en-GB" sz="2400" dirty="0">
                <a:latin typeface="+mn-lt"/>
                <a:ea typeface="Arial"/>
                <a:cs typeface="Arial"/>
                <a:sym typeface="Arial"/>
              </a:rPr>
              <a:t>Is it in the right language(s)?</a:t>
            </a:r>
            <a:endParaRPr sz="2400" dirty="0">
              <a:latin typeface="+mn-lt"/>
            </a:endParaRPr>
          </a:p>
          <a:p>
            <a:pPr marL="450850" lvl="1" indent="-55879" algn="l" rtl="0">
              <a:spcBef>
                <a:spcPts val="1380"/>
              </a:spcBef>
              <a:spcAft>
                <a:spcPts val="0"/>
              </a:spcAft>
              <a:buSzPts val="1920"/>
              <a:buNone/>
            </a:pPr>
            <a:endParaRPr sz="2400" dirty="0">
              <a:latin typeface="+mn-lt"/>
            </a:endParaRPr>
          </a:p>
          <a:p>
            <a:pPr marL="0" lvl="0" indent="0" algn="l" rtl="0">
              <a:spcBef>
                <a:spcPts val="480"/>
              </a:spcBef>
              <a:spcAft>
                <a:spcPts val="0"/>
              </a:spcAft>
              <a:buSzPts val="1920"/>
              <a:buNone/>
            </a:pPr>
            <a:endParaRPr sz="2400" dirty="0">
              <a:latin typeface="+mn-lt"/>
            </a:endParaRPr>
          </a:p>
        </p:txBody>
      </p:sp>
      <p:pic>
        <p:nvPicPr>
          <p:cNvPr id="459" name="Google Shape;459;p30" descr="Image"/>
          <p:cNvPicPr preferRelativeResize="0"/>
          <p:nvPr/>
        </p:nvPicPr>
        <p:blipFill rotWithShape="1">
          <a:blip r:embed="rId3">
            <a:alphaModFix/>
          </a:blip>
          <a:srcRect/>
          <a:stretch/>
        </p:blipFill>
        <p:spPr>
          <a:xfrm>
            <a:off x="5194568" y="1180091"/>
            <a:ext cx="3560574" cy="4869160"/>
          </a:xfrm>
          <a:prstGeom prst="rect">
            <a:avLst/>
          </a:prstGeom>
          <a:noFill/>
          <a:ln>
            <a:noFill/>
          </a:ln>
        </p:spPr>
      </p:pic>
      <p:sp>
        <p:nvSpPr>
          <p:cNvPr id="460" name="Google Shape;460;p30"/>
          <p:cNvSpPr txBox="1"/>
          <p:nvPr/>
        </p:nvSpPr>
        <p:spPr>
          <a:xfrm>
            <a:off x="5143022" y="6049251"/>
            <a:ext cx="408225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dirty="0">
                <a:solidFill>
                  <a:schemeClr val="dk1"/>
                </a:solidFill>
                <a:latin typeface="Gill Sans MT" panose="020B0502020104020203" pitchFamily="34" charset="77"/>
                <a:ea typeface="Arial"/>
                <a:cs typeface="Arial"/>
                <a:sym typeface="Arial"/>
              </a:rPr>
              <a:t>Twitter from Bangladesh Red Crescent Society</a:t>
            </a:r>
            <a:endParaRPr sz="1400" dirty="0">
              <a:solidFill>
                <a:schemeClr val="dk1"/>
              </a:solidFill>
              <a:latin typeface="Gill Sans MT" panose="020B0502020104020203" pitchFamily="34" charset="77"/>
              <a:ea typeface="Arial"/>
              <a:cs typeface="Arial"/>
              <a:sym typeface="Arial"/>
            </a:endParaRPr>
          </a:p>
        </p:txBody>
      </p:sp>
    </p:spTree>
    <p:extLst>
      <p:ext uri="{BB962C8B-B14F-4D97-AF65-F5344CB8AC3E}">
        <p14:creationId xmlns:p14="http://schemas.microsoft.com/office/powerpoint/2010/main" val="182642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134BB168-14F5-1D44-A8F8-546DF3D99F1C}"/>
              </a:ext>
            </a:extLst>
          </p:cNvPr>
          <p:cNvPicPr>
            <a:picLocks noChangeAspect="1"/>
          </p:cNvPicPr>
          <p:nvPr/>
        </p:nvPicPr>
        <p:blipFill rotWithShape="1">
          <a:blip r:embed="rId3"/>
          <a:srcRect l="2074" t="52025" r="2854"/>
          <a:stretch/>
        </p:blipFill>
        <p:spPr>
          <a:xfrm>
            <a:off x="417853" y="1044942"/>
            <a:ext cx="8153314" cy="3100830"/>
          </a:xfrm>
          <a:prstGeom prst="rect">
            <a:avLst/>
          </a:prstGeom>
        </p:spPr>
      </p:pic>
      <p:sp>
        <p:nvSpPr>
          <p:cNvPr id="9" name="Title 5">
            <a:extLst>
              <a:ext uri="{FF2B5EF4-FFF2-40B4-BE49-F238E27FC236}">
                <a16:creationId xmlns:a16="http://schemas.microsoft.com/office/drawing/2014/main" id="{10ED7220-327D-3F43-8DAB-29C0DC45B495}"/>
              </a:ext>
            </a:extLst>
          </p:cNvPr>
          <p:cNvSpPr>
            <a:spLocks noGrp="1"/>
          </p:cNvSpPr>
          <p:nvPr>
            <p:ph type="title"/>
          </p:nvPr>
        </p:nvSpPr>
        <p:spPr>
          <a:xfrm>
            <a:off x="403401" y="480479"/>
            <a:ext cx="8911079" cy="548962"/>
          </a:xfrm>
        </p:spPr>
        <p:txBody>
          <a:bodyPr>
            <a:noAutofit/>
          </a:bodyPr>
          <a:lstStyle/>
          <a:p>
            <a:r>
              <a:rPr lang="en-US" sz="2900" b="1" dirty="0"/>
              <a:t>Sample Survey Results: Community Feedback, Channels (Yemen, 2016)</a:t>
            </a:r>
          </a:p>
        </p:txBody>
      </p:sp>
      <p:pic>
        <p:nvPicPr>
          <p:cNvPr id="4" name="Picture 3" descr="A screenshot of a cell phone&#10;&#10;Description automatically generated">
            <a:extLst>
              <a:ext uri="{FF2B5EF4-FFF2-40B4-BE49-F238E27FC236}">
                <a16:creationId xmlns:a16="http://schemas.microsoft.com/office/drawing/2014/main" id="{2037E98F-A886-D341-B943-C40EB4E225EB}"/>
              </a:ext>
            </a:extLst>
          </p:cNvPr>
          <p:cNvPicPr>
            <a:picLocks noChangeAspect="1"/>
          </p:cNvPicPr>
          <p:nvPr/>
        </p:nvPicPr>
        <p:blipFill rotWithShape="1">
          <a:blip r:embed="rId3"/>
          <a:srcRect l="2074" t="5215" r="2854" b="50559"/>
          <a:stretch/>
        </p:blipFill>
        <p:spPr>
          <a:xfrm>
            <a:off x="417853" y="4145772"/>
            <a:ext cx="7253810" cy="2543149"/>
          </a:xfrm>
          <a:prstGeom prst="rect">
            <a:avLst/>
          </a:prstGeom>
        </p:spPr>
      </p:pic>
      <p:sp>
        <p:nvSpPr>
          <p:cNvPr id="2" name="TextBox 1">
            <a:extLst>
              <a:ext uri="{FF2B5EF4-FFF2-40B4-BE49-F238E27FC236}">
                <a16:creationId xmlns:a16="http://schemas.microsoft.com/office/drawing/2014/main" id="{7F32465E-D565-E448-BE75-FDB432558443}"/>
              </a:ext>
            </a:extLst>
          </p:cNvPr>
          <p:cNvSpPr txBox="1"/>
          <p:nvPr/>
        </p:nvSpPr>
        <p:spPr>
          <a:xfrm>
            <a:off x="7764654" y="4540401"/>
            <a:ext cx="1270860" cy="1815882"/>
          </a:xfrm>
          <a:prstGeom prst="rect">
            <a:avLst/>
          </a:prstGeom>
          <a:noFill/>
        </p:spPr>
        <p:txBody>
          <a:bodyPr wrap="square" rtlCol="0">
            <a:spAutoFit/>
          </a:bodyPr>
          <a:lstStyle/>
          <a:p>
            <a:r>
              <a:rPr lang="en-US" sz="1600" dirty="0">
                <a:solidFill>
                  <a:schemeClr val="tx1">
                    <a:lumMod val="50000"/>
                    <a:lumOff val="50000"/>
                  </a:schemeClr>
                </a:solidFill>
              </a:rPr>
              <a:t>Source: </a:t>
            </a:r>
            <a:r>
              <a:rPr lang="en-US" sz="1600" dirty="0">
                <a:solidFill>
                  <a:schemeClr val="tx1">
                    <a:lumMod val="50000"/>
                    <a:lumOff val="50000"/>
                  </a:schemeClr>
                </a:solidFill>
                <a:hlinkClick r:id="rId4"/>
              </a:rPr>
              <a:t>Oxfam, OCHA</a:t>
            </a:r>
            <a:r>
              <a:rPr lang="en-US" sz="1600" dirty="0">
                <a:solidFill>
                  <a:schemeClr val="tx1">
                    <a:lumMod val="50000"/>
                    <a:lumOff val="50000"/>
                  </a:schemeClr>
                </a:solidFill>
              </a:rPr>
              <a:t>, Community Engagement Policy Brief, 2016</a:t>
            </a:r>
          </a:p>
        </p:txBody>
      </p:sp>
      <p:pic>
        <p:nvPicPr>
          <p:cNvPr id="5" name="Picture 4" descr="A screenshot of a cell phone&#10;&#10;Description automatically generated">
            <a:extLst>
              <a:ext uri="{FF2B5EF4-FFF2-40B4-BE49-F238E27FC236}">
                <a16:creationId xmlns:a16="http://schemas.microsoft.com/office/drawing/2014/main" id="{509F5634-C0D7-B244-9AA3-72F6F2FAA4C3}"/>
              </a:ext>
            </a:extLst>
          </p:cNvPr>
          <p:cNvPicPr>
            <a:picLocks noChangeAspect="1"/>
          </p:cNvPicPr>
          <p:nvPr/>
        </p:nvPicPr>
        <p:blipFill>
          <a:blip r:embed="rId5"/>
          <a:stretch>
            <a:fillRect/>
          </a:stretch>
        </p:blipFill>
        <p:spPr>
          <a:xfrm>
            <a:off x="0" y="143856"/>
            <a:ext cx="9144000" cy="6427238"/>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15140C67-DADE-BA49-A195-C5482FBF3816}"/>
              </a:ext>
            </a:extLst>
          </p:cNvPr>
          <p:cNvPicPr>
            <a:picLocks noChangeAspect="1"/>
          </p:cNvPicPr>
          <p:nvPr/>
        </p:nvPicPr>
        <p:blipFill>
          <a:blip r:embed="rId6"/>
          <a:stretch>
            <a:fillRect/>
          </a:stretch>
        </p:blipFill>
        <p:spPr>
          <a:xfrm>
            <a:off x="1110284" y="853021"/>
            <a:ext cx="7289800" cy="5524500"/>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50F9DE57-920B-9746-A6CF-6FD83173CFB7}"/>
              </a:ext>
            </a:extLst>
          </p:cNvPr>
          <p:cNvPicPr>
            <a:picLocks noChangeAspect="1"/>
          </p:cNvPicPr>
          <p:nvPr/>
        </p:nvPicPr>
        <p:blipFill>
          <a:blip r:embed="rId7"/>
          <a:stretch>
            <a:fillRect/>
          </a:stretch>
        </p:blipFill>
        <p:spPr>
          <a:xfrm>
            <a:off x="1271078" y="284594"/>
            <a:ext cx="6718300" cy="6286500"/>
          </a:xfrm>
          <a:prstGeom prst="rect">
            <a:avLst/>
          </a:prstGeom>
        </p:spPr>
      </p:pic>
      <p:sp>
        <p:nvSpPr>
          <p:cNvPr id="3" name="Footer Placeholder 2"/>
          <p:cNvSpPr>
            <a:spLocks noGrp="1"/>
          </p:cNvSpPr>
          <p:nvPr>
            <p:ph type="ftr" sz="quarter" idx="11"/>
          </p:nvPr>
        </p:nvSpPr>
        <p:spPr/>
        <p:txBody>
          <a:bodyPr/>
          <a:lstStyle/>
          <a:p>
            <a:pPr>
              <a:defRPr/>
            </a:pPr>
            <a:r>
              <a:rPr lang="en-US"/>
              <a:t>READY: GLOBAL READINESS FOR MAJOR DISEASE OUTBREAK RESPONSE</a:t>
            </a:r>
          </a:p>
        </p:txBody>
      </p:sp>
      <p:sp>
        <p:nvSpPr>
          <p:cNvPr id="6" name="Slide Number Placeholder 5"/>
          <p:cNvSpPr>
            <a:spLocks noGrp="1"/>
          </p:cNvSpPr>
          <p:nvPr>
            <p:ph type="sldNum" sz="quarter" idx="12"/>
          </p:nvPr>
        </p:nvSpPr>
        <p:spPr/>
        <p:txBody>
          <a:bodyPr/>
          <a:lstStyle/>
          <a:p>
            <a:pPr>
              <a:defRPr/>
            </a:pPr>
            <a:fld id="{C8B6B5BB-09AF-4246-83C6-0020274861B1}" type="slidenum">
              <a:rPr lang="en-US" altLang="en-US" smtClean="0"/>
              <a:pPr>
                <a:defRPr/>
              </a:pPr>
              <a:t>32</a:t>
            </a:fld>
            <a:endParaRPr lang="en-US" altLang="en-US"/>
          </a:p>
        </p:txBody>
      </p:sp>
    </p:spTree>
    <p:extLst>
      <p:ext uri="{BB962C8B-B14F-4D97-AF65-F5344CB8AC3E}">
        <p14:creationId xmlns:p14="http://schemas.microsoft.com/office/powerpoint/2010/main" val="128228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737D64FD-2D32-2445-990D-93A950C27CA8}"/>
              </a:ext>
            </a:extLst>
          </p:cNvPr>
          <p:cNvSpPr>
            <a:spLocks noGrp="1"/>
          </p:cNvSpPr>
          <p:nvPr>
            <p:ph sz="half" idx="2"/>
          </p:nvPr>
        </p:nvSpPr>
        <p:spPr>
          <a:xfrm>
            <a:off x="6019800" y="1745015"/>
            <a:ext cx="2438704" cy="4273454"/>
          </a:xfrm>
        </p:spPr>
        <p:txBody>
          <a:bodyPr>
            <a:normAutofit/>
          </a:bodyPr>
          <a:lstStyle/>
          <a:p>
            <a:pPr marL="0" indent="0">
              <a:buNone/>
            </a:pPr>
            <a:r>
              <a:rPr lang="en-US" sz="2000" dirty="0">
                <a:solidFill>
                  <a:schemeClr val="tx1">
                    <a:lumMod val="50000"/>
                    <a:lumOff val="50000"/>
                  </a:schemeClr>
                </a:solidFill>
              </a:rPr>
              <a:t>Are they still communicating with their phones: SMS and voice? Some have Smart phones. Look at what people are doing and how they are communicating, and understand adaptions they are already making,.</a:t>
            </a:r>
            <a:endParaRPr lang="en-US" sz="1800" dirty="0">
              <a:solidFill>
                <a:schemeClr val="tx1">
                  <a:lumMod val="50000"/>
                  <a:lumOff val="50000"/>
                </a:schemeClr>
              </a:solidFill>
            </a:endParaRPr>
          </a:p>
        </p:txBody>
      </p:sp>
      <p:sp>
        <p:nvSpPr>
          <p:cNvPr id="8" name="Title 7">
            <a:extLst>
              <a:ext uri="{FF2B5EF4-FFF2-40B4-BE49-F238E27FC236}">
                <a16:creationId xmlns:a16="http://schemas.microsoft.com/office/drawing/2014/main" id="{30C2FA1A-E419-3C45-92E2-21751FF9910D}"/>
              </a:ext>
            </a:extLst>
          </p:cNvPr>
          <p:cNvSpPr>
            <a:spLocks noGrp="1"/>
          </p:cNvSpPr>
          <p:nvPr>
            <p:ph type="title"/>
          </p:nvPr>
        </p:nvSpPr>
        <p:spPr>
          <a:xfrm>
            <a:off x="565284" y="169679"/>
            <a:ext cx="8317828" cy="984885"/>
          </a:xfrm>
        </p:spPr>
        <p:txBody>
          <a:bodyPr/>
          <a:lstStyle/>
          <a:p>
            <a:r>
              <a:rPr lang="en-US" sz="2900" b="1" dirty="0"/>
              <a:t>How are People Already Communicating and Adapting?</a:t>
            </a:r>
          </a:p>
        </p:txBody>
      </p:sp>
      <p:sp>
        <p:nvSpPr>
          <p:cNvPr id="3" name="Footer Placeholder 2"/>
          <p:cNvSpPr>
            <a:spLocks noGrp="1"/>
          </p:cNvSpPr>
          <p:nvPr>
            <p:ph type="ftr" sz="quarter" idx="11"/>
          </p:nvPr>
        </p:nvSpPr>
        <p:spPr/>
        <p:txBody>
          <a:bodyPr/>
          <a:lstStyle/>
          <a:p>
            <a:r>
              <a:rPr lang="en-US"/>
              <a:t>READY: GLOBAL READINESS FOR MAJOR DISEASE OUTBREAK RESPONSE</a:t>
            </a:r>
          </a:p>
        </p:txBody>
      </p:sp>
      <p:sp>
        <p:nvSpPr>
          <p:cNvPr id="4" name="Slide Number Placeholder 3"/>
          <p:cNvSpPr>
            <a:spLocks noGrp="1"/>
          </p:cNvSpPr>
          <p:nvPr>
            <p:ph type="sldNum" sz="quarter" idx="12"/>
          </p:nvPr>
        </p:nvSpPr>
        <p:spPr/>
        <p:txBody>
          <a:bodyPr/>
          <a:lstStyle/>
          <a:p>
            <a:fld id="{42782948-4DBE-204D-AB9E-B65E067054AE}" type="slidenum">
              <a:rPr lang="en-US" smtClean="0"/>
              <a:pPr/>
              <a:t>33</a:t>
            </a:fld>
            <a:endParaRPr lang="en-US"/>
          </a:p>
        </p:txBody>
      </p:sp>
      <p:pic>
        <p:nvPicPr>
          <p:cNvPr id="5" name="Picture 5" descr="A hand holding a cell phone&#10;&#10;Description automatically generated">
            <a:extLst>
              <a:ext uri="{FF2B5EF4-FFF2-40B4-BE49-F238E27FC236}">
                <a16:creationId xmlns:a16="http://schemas.microsoft.com/office/drawing/2014/main" id="{4F2A8180-BC70-41D9-920B-9B5F883BF7B0}"/>
              </a:ext>
            </a:extLst>
          </p:cNvPr>
          <p:cNvPicPr>
            <a:picLocks noChangeAspect="1"/>
          </p:cNvPicPr>
          <p:nvPr/>
        </p:nvPicPr>
        <p:blipFill>
          <a:blip r:embed="rId3"/>
          <a:stretch>
            <a:fillRect/>
          </a:stretch>
        </p:blipFill>
        <p:spPr>
          <a:xfrm>
            <a:off x="559887" y="1813978"/>
            <a:ext cx="5200344" cy="2936654"/>
          </a:xfrm>
          <a:prstGeom prst="rect">
            <a:avLst/>
          </a:prstGeom>
        </p:spPr>
      </p:pic>
      <p:sp>
        <p:nvSpPr>
          <p:cNvPr id="6" name="TextBox 5">
            <a:extLst>
              <a:ext uri="{FF2B5EF4-FFF2-40B4-BE49-F238E27FC236}">
                <a16:creationId xmlns:a16="http://schemas.microsoft.com/office/drawing/2014/main" id="{C01BF106-0F89-486E-A7EA-E489418B8FC7}"/>
              </a:ext>
            </a:extLst>
          </p:cNvPr>
          <p:cNvSpPr txBox="1"/>
          <p:nvPr/>
        </p:nvSpPr>
        <p:spPr>
          <a:xfrm rot="16200000">
            <a:off x="4263940" y="2552496"/>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bg1"/>
                </a:solidFill>
                <a:ea typeface="+mn-lt"/>
                <a:cs typeface="+mn-lt"/>
              </a:rPr>
              <a:t>Save the Children's partner Syria Relief</a:t>
            </a:r>
            <a:endParaRPr lang="en-US" sz="1000">
              <a:solidFill>
                <a:schemeClr val="bg1"/>
              </a:solidFill>
            </a:endParaRPr>
          </a:p>
        </p:txBody>
      </p:sp>
    </p:spTree>
    <p:extLst>
      <p:ext uri="{BB962C8B-B14F-4D97-AF65-F5344CB8AC3E}">
        <p14:creationId xmlns:p14="http://schemas.microsoft.com/office/powerpoint/2010/main" val="13729896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group of people skiing on the snow&#10;&#10;Description automatically generated">
            <a:extLst>
              <a:ext uri="{FF2B5EF4-FFF2-40B4-BE49-F238E27FC236}">
                <a16:creationId xmlns:a16="http://schemas.microsoft.com/office/drawing/2014/main" id="{BB82F1AC-02AC-504A-B73D-FDFF121D3E4B}"/>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b="27469"/>
          <a:stretch/>
        </p:blipFill>
        <p:spPr bwMode="auto">
          <a:xfrm>
            <a:off x="4063112" y="2086327"/>
            <a:ext cx="5080888" cy="2807495"/>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4AAE9B93-212F-8542-ACEC-4F3500CC96E6}"/>
              </a:ext>
            </a:extLst>
          </p:cNvPr>
          <p:cNvSpPr>
            <a:spLocks noGrp="1"/>
          </p:cNvSpPr>
          <p:nvPr>
            <p:ph sz="half" idx="1"/>
          </p:nvPr>
        </p:nvSpPr>
        <p:spPr>
          <a:xfrm>
            <a:off x="152400" y="1008966"/>
            <a:ext cx="4021468" cy="4572000"/>
          </a:xfrm>
        </p:spPr>
        <p:txBody>
          <a:bodyPr>
            <a:normAutofit fontScale="92500"/>
          </a:bodyPr>
          <a:lstStyle/>
          <a:p>
            <a:pPr marL="0" indent="0">
              <a:buNone/>
            </a:pPr>
            <a:r>
              <a:rPr lang="en-US" b="1" dirty="0">
                <a:solidFill>
                  <a:schemeClr val="tx1">
                    <a:lumMod val="75000"/>
                    <a:lumOff val="25000"/>
                  </a:schemeClr>
                </a:solidFill>
              </a:rPr>
              <a:t>1. Ensure participants are not ill or have been exposed to COVID-19. For example:</a:t>
            </a:r>
          </a:p>
          <a:p>
            <a:pPr lvl="1"/>
            <a:r>
              <a:rPr lang="en-US" sz="1450" dirty="0">
                <a:solidFill>
                  <a:schemeClr val="tx1">
                    <a:lumMod val="75000"/>
                    <a:lumOff val="25000"/>
                  </a:schemeClr>
                </a:solidFill>
              </a:rPr>
              <a:t>Ask community leaders to inform community to not attend if ill or were in close contact with someone who was ill in the last two weeks.</a:t>
            </a:r>
          </a:p>
          <a:p>
            <a:pPr lvl="1"/>
            <a:r>
              <a:rPr lang="en-US" sz="1450" dirty="0">
                <a:solidFill>
                  <a:schemeClr val="tx1">
                    <a:lumMod val="75000"/>
                    <a:lumOff val="25000"/>
                  </a:schemeClr>
                </a:solidFill>
              </a:rPr>
              <a:t>Create a simple referral procedure identifying whom to contact and how if a someone feels unwell during the meeting (e.g., a hotline or health post).</a:t>
            </a:r>
            <a:endParaRPr lang="en-US" b="1" dirty="0">
              <a:solidFill>
                <a:schemeClr val="tx1">
                  <a:lumMod val="75000"/>
                  <a:lumOff val="25000"/>
                </a:schemeClr>
              </a:solidFill>
            </a:endParaRPr>
          </a:p>
          <a:p>
            <a:pPr marL="0" indent="0">
              <a:buNone/>
            </a:pPr>
            <a:r>
              <a:rPr lang="en-US" b="1" dirty="0">
                <a:solidFill>
                  <a:schemeClr val="tx1">
                    <a:lumMod val="75000"/>
                    <a:lumOff val="25000"/>
                  </a:schemeClr>
                </a:solidFill>
              </a:rPr>
              <a:t>2. Maintain physical distancing of between 1-2 meters. For example:</a:t>
            </a:r>
          </a:p>
          <a:p>
            <a:pPr lvl="1"/>
            <a:r>
              <a:rPr lang="en-US" sz="1450" dirty="0">
                <a:solidFill>
                  <a:schemeClr val="tx1">
                    <a:lumMod val="75000"/>
                    <a:lumOff val="25000"/>
                  </a:schemeClr>
                </a:solidFill>
              </a:rPr>
              <a:t>Work with community leaders to select a meeting site that is outdoors and spacious. </a:t>
            </a:r>
          </a:p>
          <a:p>
            <a:pPr lvl="1"/>
            <a:r>
              <a:rPr lang="en-US" sz="1450" dirty="0">
                <a:solidFill>
                  <a:schemeClr val="tx1">
                    <a:lumMod val="75000"/>
                    <a:lumOff val="25000"/>
                  </a:schemeClr>
                </a:solidFill>
              </a:rPr>
              <a:t>Ensure directional flow (1-way flow) to meeting space if meeting is indoors or in a semi-enclosed area with proper ventilation.</a:t>
            </a:r>
          </a:p>
          <a:p>
            <a:pPr marL="0" indent="0">
              <a:buNone/>
            </a:pPr>
            <a:r>
              <a:rPr lang="en-US" b="1" dirty="0">
                <a:solidFill>
                  <a:schemeClr val="tx1">
                    <a:lumMod val="75000"/>
                    <a:lumOff val="25000"/>
                  </a:schemeClr>
                </a:solidFill>
              </a:rPr>
              <a:t>3. Avoid typical physical greetings, such as handshakes, kisses on the cheeks or hugs.</a:t>
            </a:r>
          </a:p>
          <a:p>
            <a:pPr marL="683419" lvl="1" indent="-342900">
              <a:buFont typeface="+mj-lt"/>
              <a:buAutoNum type="arabicPeriod"/>
            </a:pPr>
            <a:endParaRPr lang="en-US" b="1" dirty="0">
              <a:solidFill>
                <a:schemeClr val="tx1">
                  <a:lumMod val="75000"/>
                  <a:lumOff val="25000"/>
                </a:schemeClr>
              </a:solidFill>
            </a:endParaRPr>
          </a:p>
          <a:p>
            <a:pPr marL="342900" indent="-342900">
              <a:buFont typeface="+mj-lt"/>
              <a:buAutoNum type="arabicPeriod"/>
            </a:pPr>
            <a:endParaRPr lang="en-US" b="1" dirty="0">
              <a:solidFill>
                <a:schemeClr val="tx1">
                  <a:lumMod val="75000"/>
                  <a:lumOff val="25000"/>
                </a:schemeClr>
              </a:solidFill>
            </a:endParaRPr>
          </a:p>
          <a:p>
            <a:pPr marL="342900" indent="-342900">
              <a:buFont typeface="+mj-lt"/>
              <a:buAutoNum type="arabicPeriod"/>
            </a:pPr>
            <a:endParaRPr lang="en-US" dirty="0">
              <a:solidFill>
                <a:schemeClr val="tx1">
                  <a:lumMod val="75000"/>
                  <a:lumOff val="25000"/>
                </a:schemeClr>
              </a:solidFill>
            </a:endParaRPr>
          </a:p>
        </p:txBody>
      </p:sp>
      <p:sp>
        <p:nvSpPr>
          <p:cNvPr id="5" name="Footer Placeholder 4">
            <a:extLst>
              <a:ext uri="{FF2B5EF4-FFF2-40B4-BE49-F238E27FC236}">
                <a16:creationId xmlns:a16="http://schemas.microsoft.com/office/drawing/2014/main" id="{53F9F515-91D3-234F-B675-DE67A5DCE496}"/>
              </a:ext>
            </a:extLst>
          </p:cNvPr>
          <p:cNvSpPr>
            <a:spLocks noGrp="1"/>
          </p:cNvSpPr>
          <p:nvPr>
            <p:ph type="ftr" sz="quarter" idx="11"/>
          </p:nvPr>
        </p:nvSpPr>
        <p:spPr/>
        <p:txBody>
          <a:bodyPr/>
          <a:lstStyle/>
          <a:p>
            <a:r>
              <a:rPr lang="en-US"/>
              <a:t>READY: GLOBAL READINESS FOR MAJOR DISEASE OUTBREAK RESPONSE</a:t>
            </a:r>
            <a:endParaRPr lang="en-US" dirty="0"/>
          </a:p>
        </p:txBody>
      </p:sp>
      <p:sp>
        <p:nvSpPr>
          <p:cNvPr id="6" name="Slide Number Placeholder 5">
            <a:extLst>
              <a:ext uri="{FF2B5EF4-FFF2-40B4-BE49-F238E27FC236}">
                <a16:creationId xmlns:a16="http://schemas.microsoft.com/office/drawing/2014/main" id="{6A0EAF43-C512-9F4C-BBC6-369F303F4061}"/>
              </a:ext>
            </a:extLst>
          </p:cNvPr>
          <p:cNvSpPr>
            <a:spLocks noGrp="1"/>
          </p:cNvSpPr>
          <p:nvPr>
            <p:ph type="sldNum" sz="quarter" idx="12"/>
          </p:nvPr>
        </p:nvSpPr>
        <p:spPr/>
        <p:txBody>
          <a:bodyPr/>
          <a:lstStyle/>
          <a:p>
            <a:fld id="{42782948-4DBE-204D-AB9E-B65E067054AE}" type="slidenum">
              <a:rPr lang="en-US" smtClean="0"/>
              <a:pPr/>
              <a:t>34</a:t>
            </a:fld>
            <a:endParaRPr lang="en-US"/>
          </a:p>
        </p:txBody>
      </p:sp>
      <p:sp>
        <p:nvSpPr>
          <p:cNvPr id="7" name="Title 6">
            <a:extLst>
              <a:ext uri="{FF2B5EF4-FFF2-40B4-BE49-F238E27FC236}">
                <a16:creationId xmlns:a16="http://schemas.microsoft.com/office/drawing/2014/main" id="{93DC82F6-E048-EC46-AD4C-50FEE4C30E6A}"/>
              </a:ext>
            </a:extLst>
          </p:cNvPr>
          <p:cNvSpPr>
            <a:spLocks noGrp="1"/>
          </p:cNvSpPr>
          <p:nvPr>
            <p:ph type="title"/>
          </p:nvPr>
        </p:nvSpPr>
        <p:spPr>
          <a:xfrm>
            <a:off x="386186" y="203199"/>
            <a:ext cx="7772400" cy="415498"/>
          </a:xfrm>
        </p:spPr>
        <p:txBody>
          <a:bodyPr/>
          <a:lstStyle/>
          <a:p>
            <a:r>
              <a:rPr lang="en-US" sz="2800" b="1" dirty="0"/>
              <a:t>Safe In-Person Community Meetings</a:t>
            </a:r>
          </a:p>
        </p:txBody>
      </p:sp>
      <p:pic>
        <p:nvPicPr>
          <p:cNvPr id="9" name="Picture 2" descr="A group of people skiing on the snow&#10;&#10;Description automatically generated">
            <a:extLst>
              <a:ext uri="{FF2B5EF4-FFF2-40B4-BE49-F238E27FC236}">
                <a16:creationId xmlns:a16="http://schemas.microsoft.com/office/drawing/2014/main" id="{50DE60C7-9D6E-3443-853A-A4AAD6F1EFF1}"/>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b="27469"/>
          <a:stretch/>
        </p:blipFill>
        <p:spPr bwMode="auto">
          <a:xfrm>
            <a:off x="50783" y="1030898"/>
            <a:ext cx="8940817" cy="4940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57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 calcmode="lin" valueType="num">
                                      <p:cBhvr additive="base">
                                        <p:cTn id="1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 calcmode="lin" valueType="num">
                                      <p:cBhvr additive="base">
                                        <p:cTn id="2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 calcmode="lin" valueType="num">
                                      <p:cBhvr additive="base">
                                        <p:cTn id="3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anim calcmode="lin" valueType="num">
                                      <p:cBhvr additive="base">
                                        <p:cTn id="3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BADFD8-E080-EF4D-B7FD-9E3B39CFC119}"/>
              </a:ext>
            </a:extLst>
          </p:cNvPr>
          <p:cNvSpPr>
            <a:spLocks noGrp="1"/>
          </p:cNvSpPr>
          <p:nvPr>
            <p:ph sz="half" idx="1"/>
          </p:nvPr>
        </p:nvSpPr>
        <p:spPr>
          <a:xfrm>
            <a:off x="462690" y="1143000"/>
            <a:ext cx="3809696" cy="4572000"/>
          </a:xfrm>
        </p:spPr>
        <p:txBody>
          <a:bodyPr>
            <a:normAutofit fontScale="92500"/>
          </a:bodyPr>
          <a:lstStyle/>
          <a:p>
            <a:pPr marL="0" indent="0">
              <a:buNone/>
            </a:pPr>
            <a:r>
              <a:rPr lang="en-US" b="1" dirty="0">
                <a:solidFill>
                  <a:schemeClr val="tx1">
                    <a:lumMod val="75000"/>
                    <a:lumOff val="25000"/>
                  </a:schemeClr>
                </a:solidFill>
              </a:rPr>
              <a:t>4. Ensure optimal hygiene practices, placing hand-washing facilities near the meeting space. For example:</a:t>
            </a:r>
            <a:r>
              <a:rPr lang="en-US" dirty="0">
                <a:solidFill>
                  <a:schemeClr val="tx1">
                    <a:lumMod val="75000"/>
                    <a:lumOff val="25000"/>
                  </a:schemeClr>
                </a:solidFill>
              </a:rPr>
              <a:t> </a:t>
            </a:r>
          </a:p>
          <a:p>
            <a:pPr lvl="1"/>
            <a:r>
              <a:rPr lang="en-US" sz="1450" dirty="0">
                <a:solidFill>
                  <a:schemeClr val="tx1">
                    <a:lumMod val="75000"/>
                    <a:lumOff val="25000"/>
                  </a:schemeClr>
                </a:solidFill>
              </a:rPr>
              <a:t>Include physical distancing demarcations near hand-washing stations so people do not group near the stations.</a:t>
            </a:r>
          </a:p>
          <a:p>
            <a:pPr lvl="1"/>
            <a:r>
              <a:rPr lang="en-US" sz="1450" dirty="0">
                <a:solidFill>
                  <a:schemeClr val="tx1">
                    <a:lumMod val="75000"/>
                    <a:lumOff val="25000"/>
                  </a:schemeClr>
                </a:solidFill>
              </a:rPr>
              <a:t>Avoid serving food or beverages; If any these are being served, ensure people preparing and serving them wash their hands with soap</a:t>
            </a:r>
            <a:endParaRPr lang="en-US" sz="1450" b="1" dirty="0">
              <a:solidFill>
                <a:schemeClr val="tx1">
                  <a:lumMod val="75000"/>
                  <a:lumOff val="25000"/>
                </a:schemeClr>
              </a:solidFill>
            </a:endParaRPr>
          </a:p>
          <a:p>
            <a:pPr marL="0" indent="0">
              <a:buNone/>
            </a:pPr>
            <a:r>
              <a:rPr lang="en-US" b="1" dirty="0">
                <a:solidFill>
                  <a:schemeClr val="tx1">
                    <a:lumMod val="75000"/>
                    <a:lumOff val="25000"/>
                  </a:schemeClr>
                </a:solidFill>
              </a:rPr>
              <a:t>5. Practice and promote respiratory etiquette. Provide facemasks if facemasks are mandatory in-country. For example:</a:t>
            </a:r>
          </a:p>
          <a:p>
            <a:pPr lvl="1"/>
            <a:r>
              <a:rPr lang="en-US" sz="1450" dirty="0">
                <a:solidFill>
                  <a:schemeClr val="tx1">
                    <a:lumMod val="75000"/>
                    <a:lumOff val="25000"/>
                  </a:schemeClr>
                </a:solidFill>
              </a:rPr>
              <a:t>If you are staff, wear facemasks to in part reduce fear that you are spreading the virus. </a:t>
            </a:r>
          </a:p>
          <a:p>
            <a:pPr lvl="1"/>
            <a:r>
              <a:rPr lang="en-US" sz="1450" dirty="0">
                <a:solidFill>
                  <a:schemeClr val="tx1">
                    <a:lumMod val="75000"/>
                    <a:lumOff val="25000"/>
                  </a:schemeClr>
                </a:solidFill>
              </a:rPr>
              <a:t>Encourage participants to wear them or alternative fabric offerings (or, ensure they are worn if mandated by the government).</a:t>
            </a:r>
            <a:endParaRPr lang="en-US" b="1" dirty="0">
              <a:solidFill>
                <a:schemeClr val="tx1">
                  <a:lumMod val="75000"/>
                  <a:lumOff val="25000"/>
                </a:schemeClr>
              </a:solidFill>
            </a:endParaRPr>
          </a:p>
          <a:p>
            <a:endParaRPr lang="en-US" dirty="0"/>
          </a:p>
        </p:txBody>
      </p:sp>
      <p:sp>
        <p:nvSpPr>
          <p:cNvPr id="5" name="Footer Placeholder 4">
            <a:extLst>
              <a:ext uri="{FF2B5EF4-FFF2-40B4-BE49-F238E27FC236}">
                <a16:creationId xmlns:a16="http://schemas.microsoft.com/office/drawing/2014/main" id="{C09AAC75-4AA0-8B4D-A180-72E11753FE81}"/>
              </a:ext>
            </a:extLst>
          </p:cNvPr>
          <p:cNvSpPr>
            <a:spLocks noGrp="1"/>
          </p:cNvSpPr>
          <p:nvPr>
            <p:ph type="ftr" sz="quarter" idx="11"/>
          </p:nvPr>
        </p:nvSpPr>
        <p:spPr/>
        <p:txBody>
          <a:bodyPr/>
          <a:lstStyle/>
          <a:p>
            <a:r>
              <a:rPr lang="en-US"/>
              <a:t>READY: GLOBAL READINESS FOR MAJOR DISEASE OUTBREAK RESPONSE</a:t>
            </a:r>
          </a:p>
        </p:txBody>
      </p:sp>
      <p:sp>
        <p:nvSpPr>
          <p:cNvPr id="6" name="Slide Number Placeholder 5">
            <a:extLst>
              <a:ext uri="{FF2B5EF4-FFF2-40B4-BE49-F238E27FC236}">
                <a16:creationId xmlns:a16="http://schemas.microsoft.com/office/drawing/2014/main" id="{F8172A21-5F01-6F48-9A24-0098A9E61EC5}"/>
              </a:ext>
            </a:extLst>
          </p:cNvPr>
          <p:cNvSpPr>
            <a:spLocks noGrp="1"/>
          </p:cNvSpPr>
          <p:nvPr>
            <p:ph type="sldNum" sz="quarter" idx="12"/>
          </p:nvPr>
        </p:nvSpPr>
        <p:spPr/>
        <p:txBody>
          <a:bodyPr/>
          <a:lstStyle/>
          <a:p>
            <a:fld id="{42782948-4DBE-204D-AB9E-B65E067054AE}" type="slidenum">
              <a:rPr lang="en-US" smtClean="0"/>
              <a:pPr/>
              <a:t>35</a:t>
            </a:fld>
            <a:endParaRPr lang="en-US"/>
          </a:p>
        </p:txBody>
      </p:sp>
      <p:sp>
        <p:nvSpPr>
          <p:cNvPr id="8" name="Title 6">
            <a:extLst>
              <a:ext uri="{FF2B5EF4-FFF2-40B4-BE49-F238E27FC236}">
                <a16:creationId xmlns:a16="http://schemas.microsoft.com/office/drawing/2014/main" id="{ABD032F6-06C1-8748-B2B6-606DA612F6C4}"/>
              </a:ext>
            </a:extLst>
          </p:cNvPr>
          <p:cNvSpPr>
            <a:spLocks noGrp="1"/>
          </p:cNvSpPr>
          <p:nvPr>
            <p:ph type="title"/>
          </p:nvPr>
        </p:nvSpPr>
        <p:spPr>
          <a:xfrm>
            <a:off x="386186" y="289675"/>
            <a:ext cx="7772400" cy="415498"/>
          </a:xfrm>
        </p:spPr>
        <p:txBody>
          <a:bodyPr/>
          <a:lstStyle/>
          <a:p>
            <a:r>
              <a:rPr lang="en-US" sz="2800" b="1" dirty="0"/>
              <a:t>Safe In-Person Community Meetings</a:t>
            </a:r>
          </a:p>
        </p:txBody>
      </p:sp>
      <p:pic>
        <p:nvPicPr>
          <p:cNvPr id="3074" name="Picture 2">
            <a:extLst>
              <a:ext uri="{FF2B5EF4-FFF2-40B4-BE49-F238E27FC236}">
                <a16:creationId xmlns:a16="http://schemas.microsoft.com/office/drawing/2014/main" id="{B1480A88-2C91-E54E-AA8F-CEE4567DE2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4304"/>
          <a:stretch/>
        </p:blipFill>
        <p:spPr bwMode="auto">
          <a:xfrm>
            <a:off x="4272385" y="1342479"/>
            <a:ext cx="4564233" cy="18871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tattoo on her face&#10;&#10;Description automatically generated">
            <a:extLst>
              <a:ext uri="{FF2B5EF4-FFF2-40B4-BE49-F238E27FC236}">
                <a16:creationId xmlns:a16="http://schemas.microsoft.com/office/drawing/2014/main" id="{FA2420F9-DE48-A143-837B-3C282E4B9EE1}"/>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5697252" y="3628381"/>
            <a:ext cx="1714500" cy="2324100"/>
          </a:xfrm>
          <a:prstGeom prst="rect">
            <a:avLst/>
          </a:prstGeom>
        </p:spPr>
      </p:pic>
      <p:sp>
        <p:nvSpPr>
          <p:cNvPr id="3" name="TextBox 2">
            <a:extLst>
              <a:ext uri="{FF2B5EF4-FFF2-40B4-BE49-F238E27FC236}">
                <a16:creationId xmlns:a16="http://schemas.microsoft.com/office/drawing/2014/main" id="{B278B9A6-D9CC-4335-918B-F5B49359E07B}"/>
              </a:ext>
            </a:extLst>
          </p:cNvPr>
          <p:cNvSpPr txBox="1"/>
          <p:nvPr/>
        </p:nvSpPr>
        <p:spPr>
          <a:xfrm>
            <a:off x="10376240" y="351824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Tree>
    <p:extLst>
      <p:ext uri="{BB962C8B-B14F-4D97-AF65-F5344CB8AC3E}">
        <p14:creationId xmlns:p14="http://schemas.microsoft.com/office/powerpoint/2010/main" val="779596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8C94590F-BFC6-C94E-9C48-D4D739D9C801}"/>
              </a:ext>
            </a:extLst>
          </p:cNvPr>
          <p:cNvSpPr>
            <a:spLocks noGrp="1"/>
          </p:cNvSpPr>
          <p:nvPr>
            <p:ph sz="half" idx="1"/>
          </p:nvPr>
        </p:nvSpPr>
        <p:spPr/>
        <p:txBody>
          <a:bodyPr>
            <a:noAutofit/>
          </a:bodyPr>
          <a:lstStyle/>
          <a:p>
            <a:pPr marL="0" indent="0">
              <a:buNone/>
            </a:pPr>
            <a:r>
              <a:rPr lang="en-US" sz="1800" b="1" i="1" dirty="0">
                <a:solidFill>
                  <a:schemeClr val="tx1"/>
                </a:solidFill>
              </a:rPr>
              <a:t>Sample Considerations</a:t>
            </a:r>
            <a:endParaRPr lang="en-US" sz="1800" dirty="0"/>
          </a:p>
          <a:p>
            <a:r>
              <a:rPr lang="en-US" sz="1800" dirty="0">
                <a:solidFill>
                  <a:schemeClr val="tx1"/>
                </a:solidFill>
              </a:rPr>
              <a:t>Conduct a rapid perception survey, include concerns about the new public health and social measures.</a:t>
            </a:r>
            <a:endParaRPr lang="en-US" sz="1800" dirty="0"/>
          </a:p>
          <a:p>
            <a:r>
              <a:rPr lang="en-US" sz="1800" dirty="0">
                <a:solidFill>
                  <a:schemeClr val="tx1"/>
                </a:solidFill>
              </a:rPr>
              <a:t>Adapt messaging guides and materials to reflect new measures and to ensure people continue to practice essential protective behaviors. Adapt materials to large format (posters and banners) to maintain distance. </a:t>
            </a:r>
          </a:p>
          <a:p>
            <a:r>
              <a:rPr lang="en-US" sz="1800" dirty="0">
                <a:solidFill>
                  <a:schemeClr val="tx1"/>
                </a:solidFill>
              </a:rPr>
              <a:t>Make sure vulnerable populations understand the risks of not being shielded.</a:t>
            </a:r>
            <a:endParaRPr lang="en-US" sz="1800" b="1" dirty="0"/>
          </a:p>
          <a:p>
            <a:endParaRPr lang="en-US" sz="1800" dirty="0"/>
          </a:p>
        </p:txBody>
      </p:sp>
      <p:sp>
        <p:nvSpPr>
          <p:cNvPr id="2" name="Content Placeholder 1">
            <a:extLst>
              <a:ext uri="{FF2B5EF4-FFF2-40B4-BE49-F238E27FC236}">
                <a16:creationId xmlns:a16="http://schemas.microsoft.com/office/drawing/2014/main" id="{3547A5D1-0FA3-8D4F-A1B1-99736B9D9965}"/>
              </a:ext>
            </a:extLst>
          </p:cNvPr>
          <p:cNvSpPr>
            <a:spLocks noGrp="1"/>
          </p:cNvSpPr>
          <p:nvPr>
            <p:ph sz="half" idx="2"/>
          </p:nvPr>
        </p:nvSpPr>
        <p:spPr>
          <a:xfrm>
            <a:off x="4648200" y="1600200"/>
            <a:ext cx="3810304" cy="4941420"/>
          </a:xfrm>
        </p:spPr>
        <p:txBody>
          <a:bodyPr/>
          <a:lstStyle/>
          <a:p>
            <a:r>
              <a:rPr lang="en-US" sz="1600" dirty="0">
                <a:solidFill>
                  <a:schemeClr val="tx1"/>
                </a:solidFill>
              </a:rPr>
              <a:t>Work with community leaders to provide information on COVID-19 at-risk populations to participants so they may make informed decisions based on personal risks.</a:t>
            </a:r>
            <a:endParaRPr lang="en-US" sz="1600" dirty="0"/>
          </a:p>
          <a:p>
            <a:r>
              <a:rPr lang="en-US" sz="1600" dirty="0">
                <a:solidFill>
                  <a:schemeClr val="tx1"/>
                </a:solidFill>
              </a:rPr>
              <a:t>As countries begin to open, engage community to reduce fear of going to a health facility, to reduce delays in seeking care and to promote safe care-seeking.</a:t>
            </a:r>
          </a:p>
          <a:p>
            <a:r>
              <a:rPr lang="en-US" sz="1600" dirty="0">
                <a:solidFill>
                  <a:schemeClr val="tx1"/>
                </a:solidFill>
              </a:rPr>
              <a:t>Procure signage and other notices related to hygiene procedures, adapted to local language and literacy levels – ensure these are large format.</a:t>
            </a:r>
          </a:p>
          <a:p>
            <a:r>
              <a:rPr lang="en-US" sz="1600" dirty="0">
                <a:solidFill>
                  <a:schemeClr val="tx1"/>
                </a:solidFill>
              </a:rPr>
              <a:t>Procure community feedback on these meetings and measures, and adapt to align with safety protocols and cultural, social norms.</a:t>
            </a:r>
          </a:p>
          <a:p>
            <a:endParaRPr lang="en-US" dirty="0"/>
          </a:p>
        </p:txBody>
      </p:sp>
      <p:sp>
        <p:nvSpPr>
          <p:cNvPr id="5" name="Footer Placeholder 4">
            <a:extLst>
              <a:ext uri="{FF2B5EF4-FFF2-40B4-BE49-F238E27FC236}">
                <a16:creationId xmlns:a16="http://schemas.microsoft.com/office/drawing/2014/main" id="{544B8D72-D76E-2A44-B2DF-2B769CE58CA4}"/>
              </a:ext>
            </a:extLst>
          </p:cNvPr>
          <p:cNvSpPr>
            <a:spLocks noGrp="1"/>
          </p:cNvSpPr>
          <p:nvPr>
            <p:ph type="ftr" sz="quarter" idx="11"/>
          </p:nvPr>
        </p:nvSpPr>
        <p:spPr/>
        <p:txBody>
          <a:bodyPr/>
          <a:lstStyle/>
          <a:p>
            <a:r>
              <a:rPr lang="en-US"/>
              <a:t>READY: GLOBAL READINESS FOR MAJOR DISEASE OUTBREAK RESPONSE</a:t>
            </a:r>
          </a:p>
        </p:txBody>
      </p:sp>
      <p:sp>
        <p:nvSpPr>
          <p:cNvPr id="6" name="Slide Number Placeholder 5">
            <a:extLst>
              <a:ext uri="{FF2B5EF4-FFF2-40B4-BE49-F238E27FC236}">
                <a16:creationId xmlns:a16="http://schemas.microsoft.com/office/drawing/2014/main" id="{B06720B8-5AC9-9249-911C-E7B80D94416F}"/>
              </a:ext>
            </a:extLst>
          </p:cNvPr>
          <p:cNvSpPr>
            <a:spLocks noGrp="1"/>
          </p:cNvSpPr>
          <p:nvPr>
            <p:ph type="sldNum" sz="quarter" idx="12"/>
          </p:nvPr>
        </p:nvSpPr>
        <p:spPr/>
        <p:txBody>
          <a:bodyPr/>
          <a:lstStyle/>
          <a:p>
            <a:fld id="{42782948-4DBE-204D-AB9E-B65E067054AE}" type="slidenum">
              <a:rPr lang="en-US" smtClean="0"/>
              <a:pPr/>
              <a:t>36</a:t>
            </a:fld>
            <a:endParaRPr lang="en-US"/>
          </a:p>
        </p:txBody>
      </p:sp>
      <p:sp>
        <p:nvSpPr>
          <p:cNvPr id="8" name="Title 7">
            <a:extLst>
              <a:ext uri="{FF2B5EF4-FFF2-40B4-BE49-F238E27FC236}">
                <a16:creationId xmlns:a16="http://schemas.microsoft.com/office/drawing/2014/main" id="{3D142D9A-7D19-E04E-806F-B9E82037C7CB}"/>
              </a:ext>
            </a:extLst>
          </p:cNvPr>
          <p:cNvSpPr>
            <a:spLocks noGrp="1"/>
          </p:cNvSpPr>
          <p:nvPr>
            <p:ph type="title"/>
          </p:nvPr>
        </p:nvSpPr>
        <p:spPr>
          <a:xfrm>
            <a:off x="686104" y="432117"/>
            <a:ext cx="7772400" cy="830997"/>
          </a:xfrm>
        </p:spPr>
        <p:txBody>
          <a:bodyPr/>
          <a:lstStyle/>
          <a:p>
            <a:r>
              <a:rPr lang="en-US" sz="2400" b="1" dirty="0"/>
              <a:t>Promote Prevention and Safety As Movement Restrictions are Being Lifted</a:t>
            </a:r>
            <a:endParaRPr lang="en-US" sz="2400" dirty="0"/>
          </a:p>
        </p:txBody>
      </p:sp>
    </p:spTree>
    <p:extLst>
      <p:ext uri="{BB962C8B-B14F-4D97-AF65-F5344CB8AC3E}">
        <p14:creationId xmlns:p14="http://schemas.microsoft.com/office/powerpoint/2010/main" val="6230170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8C9196"/>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137DBD2-0D92-694A-AD9F-8ADBC9F8BBC2}"/>
              </a:ext>
            </a:extLst>
          </p:cNvPr>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a:ln>
                  <a:noFill/>
                </a:ln>
                <a:solidFill>
                  <a:srgbClr val="FFFFFF"/>
                </a:solidFill>
                <a:effectLst/>
                <a:uLnTx/>
                <a:uFillTx/>
                <a:latin typeface="Gill Sans MT"/>
                <a:ea typeface="+mn-ea"/>
              </a:rPr>
              <a:t>READY: GLOBAL READINESS FOR MAJOR DISEASE OUTBREAK RESPONSE</a:t>
            </a:r>
          </a:p>
        </p:txBody>
      </p:sp>
      <p:sp>
        <p:nvSpPr>
          <p:cNvPr id="4" name="Slide Number Placeholder 3">
            <a:extLst>
              <a:ext uri="{FF2B5EF4-FFF2-40B4-BE49-F238E27FC236}">
                <a16:creationId xmlns:a16="http://schemas.microsoft.com/office/drawing/2014/main" id="{5245EB59-59C6-C14E-80C8-39D811673EB0}"/>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782948-4DBE-204D-AB9E-B65E067054AE}" type="slidenum">
              <a:rPr kumimoji="0" lang="en-US" sz="450" b="0" i="0" u="none" strike="noStrike" kern="1200" cap="none" spc="0" normalizeH="0" baseline="0" noProof="0" smtClean="0">
                <a:ln>
                  <a:noFill/>
                </a:ln>
                <a:solidFill>
                  <a:srgbClr val="FFFFFF"/>
                </a:solidFill>
                <a:effectLst/>
                <a:uLnTx/>
                <a:uFillTx/>
                <a:latin typeface="Gill Sans MT"/>
                <a:ea typeface="+mn-ea"/>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450" b="0" i="0" u="none" strike="noStrike" kern="1200" cap="none" spc="0" normalizeH="0" baseline="0" noProof="0">
              <a:ln>
                <a:noFill/>
              </a:ln>
              <a:solidFill>
                <a:srgbClr val="FFFFFF"/>
              </a:solidFill>
              <a:effectLst/>
              <a:uLnTx/>
              <a:uFillTx/>
              <a:latin typeface="Gill Sans MT"/>
              <a:ea typeface="+mn-ea"/>
            </a:endParaRPr>
          </a:p>
        </p:txBody>
      </p:sp>
      <p:sp>
        <p:nvSpPr>
          <p:cNvPr id="5" name="Title 4">
            <a:extLst>
              <a:ext uri="{FF2B5EF4-FFF2-40B4-BE49-F238E27FC236}">
                <a16:creationId xmlns:a16="http://schemas.microsoft.com/office/drawing/2014/main" id="{B53A6351-51C0-D14C-9735-F78EF3EE67CE}"/>
              </a:ext>
            </a:extLst>
          </p:cNvPr>
          <p:cNvSpPr>
            <a:spLocks noGrp="1"/>
          </p:cNvSpPr>
          <p:nvPr>
            <p:ph type="ctrTitle"/>
          </p:nvPr>
        </p:nvSpPr>
        <p:spPr>
          <a:xfrm>
            <a:off x="152400" y="2133600"/>
            <a:ext cx="8839199" cy="1600200"/>
          </a:xfrm>
          <a:solidFill>
            <a:srgbClr val="A60D32"/>
          </a:solidFill>
        </p:spPr>
        <p:txBody>
          <a:bodyPr anchor="ctr">
            <a:normAutofit/>
          </a:bodyPr>
          <a:lstStyle/>
          <a:p>
            <a:pPr algn="ctr"/>
            <a:r>
              <a:rPr lang="en-US" sz="4000" dirty="0">
                <a:solidFill>
                  <a:schemeClr val="bg1"/>
                </a:solidFill>
              </a:rPr>
              <a:t>Collecting and Acknowledging Community Feedback</a:t>
            </a:r>
          </a:p>
        </p:txBody>
      </p:sp>
    </p:spTree>
    <p:extLst>
      <p:ext uri="{BB962C8B-B14F-4D97-AF65-F5344CB8AC3E}">
        <p14:creationId xmlns:p14="http://schemas.microsoft.com/office/powerpoint/2010/main" val="6348770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21846-F7CA-BC45-9F05-B029F7C0E24A}"/>
              </a:ext>
            </a:extLst>
          </p:cNvPr>
          <p:cNvSpPr>
            <a:spLocks noGrp="1"/>
          </p:cNvSpPr>
          <p:nvPr>
            <p:ph type="title"/>
          </p:nvPr>
        </p:nvSpPr>
        <p:spPr>
          <a:xfrm>
            <a:off x="685800" y="702590"/>
            <a:ext cx="7772400" cy="461792"/>
          </a:xfrm>
        </p:spPr>
        <p:txBody>
          <a:bodyPr>
            <a:noAutofit/>
          </a:bodyPr>
          <a:lstStyle/>
          <a:p>
            <a:r>
              <a:rPr lang="en-US" sz="2900" b="1" dirty="0"/>
              <a:t>Community Feedback – Concerns and Misinformation</a:t>
            </a:r>
          </a:p>
        </p:txBody>
      </p:sp>
      <p:sp>
        <p:nvSpPr>
          <p:cNvPr id="3" name="Content Placeholder 2">
            <a:extLst>
              <a:ext uri="{FF2B5EF4-FFF2-40B4-BE49-F238E27FC236}">
                <a16:creationId xmlns:a16="http://schemas.microsoft.com/office/drawing/2014/main" id="{75CC5681-F665-224C-870D-C8CC06293CFF}"/>
              </a:ext>
            </a:extLst>
          </p:cNvPr>
          <p:cNvSpPr>
            <a:spLocks noGrp="1"/>
          </p:cNvSpPr>
          <p:nvPr>
            <p:ph idx="1"/>
          </p:nvPr>
        </p:nvSpPr>
        <p:spPr>
          <a:xfrm>
            <a:off x="685800" y="1600199"/>
            <a:ext cx="7772400" cy="4809783"/>
          </a:xfrm>
        </p:spPr>
        <p:txBody>
          <a:bodyPr>
            <a:normAutofit/>
          </a:bodyPr>
          <a:lstStyle/>
          <a:p>
            <a:r>
              <a:rPr lang="en-US" sz="2400" dirty="0">
                <a:solidFill>
                  <a:schemeClr val="tx1">
                    <a:lumMod val="50000"/>
                    <a:lumOff val="50000"/>
                  </a:schemeClr>
                </a:solidFill>
              </a:rPr>
              <a:t>Collect and address community feedback, concerns and misinformation. This is paramount to building and maintaining trust.</a:t>
            </a:r>
          </a:p>
          <a:p>
            <a:r>
              <a:rPr lang="en-US" sz="2400" dirty="0">
                <a:solidFill>
                  <a:schemeClr val="tx1">
                    <a:lumMod val="50000"/>
                    <a:lumOff val="50000"/>
                  </a:schemeClr>
                </a:solidFill>
              </a:rPr>
              <a:t>Focus on adapting COVID-19 messaging and programming based on community feedback, and behavioral and social evidence, aligned with country context.</a:t>
            </a:r>
          </a:p>
          <a:p>
            <a:r>
              <a:rPr lang="en-US" sz="2400" dirty="0">
                <a:solidFill>
                  <a:schemeClr val="tx1">
                    <a:lumMod val="50000"/>
                    <a:lumOff val="50000"/>
                  </a:schemeClr>
                </a:solidFill>
              </a:rPr>
              <a:t>Coordinate with humanitarian actors collecting feedback, concerns, and misinformation—and response teams and humanitarian actors that can help solve these concerns (e.g., WASH, malaria programs, food security). </a:t>
            </a:r>
          </a:p>
          <a:p>
            <a:r>
              <a:rPr lang="en-US" sz="2400" dirty="0">
                <a:solidFill>
                  <a:schemeClr val="tx1">
                    <a:lumMod val="50000"/>
                    <a:lumOff val="50000"/>
                  </a:schemeClr>
                </a:solidFill>
              </a:rPr>
              <a:t>Report back to communities, set realistic expectations.</a:t>
            </a:r>
          </a:p>
          <a:p>
            <a:endParaRPr lang="en-US" sz="2000" dirty="0">
              <a:solidFill>
                <a:schemeClr val="tx1">
                  <a:lumMod val="50000"/>
                  <a:lumOff val="50000"/>
                </a:schemeClr>
              </a:solidFill>
            </a:endParaRPr>
          </a:p>
        </p:txBody>
      </p:sp>
      <p:sp>
        <p:nvSpPr>
          <p:cNvPr id="6" name="Slide Number Placeholder 5">
            <a:extLst>
              <a:ext uri="{FF2B5EF4-FFF2-40B4-BE49-F238E27FC236}">
                <a16:creationId xmlns:a16="http://schemas.microsoft.com/office/drawing/2014/main" id="{A3E11CD5-414A-6245-AB87-2F25616A5EED}"/>
              </a:ext>
            </a:extLst>
          </p:cNvPr>
          <p:cNvSpPr>
            <a:spLocks noGrp="1"/>
          </p:cNvSpPr>
          <p:nvPr>
            <p:ph type="sldNum" sz="quarter" idx="12"/>
          </p:nvPr>
        </p:nvSpPr>
        <p:spPr>
          <a:xfrm>
            <a:off x="7086600" y="6508212"/>
            <a:ext cx="1905000" cy="161583"/>
          </a:xfrm>
        </p:spPr>
        <p:txBody>
          <a:bodyPr/>
          <a:lstStyle/>
          <a:p>
            <a:pPr>
              <a:defRPr/>
            </a:pPr>
            <a:fld id="{C8B6B5BB-09AF-4246-83C6-0020274861B1}" type="slidenum">
              <a:rPr lang="en-US" altLang="en-US" smtClean="0"/>
              <a:pPr>
                <a:defRPr/>
              </a:pPr>
              <a:t>38</a:t>
            </a:fld>
            <a:endParaRPr lang="en-US" altLang="en-US" dirty="0"/>
          </a:p>
        </p:txBody>
      </p:sp>
      <p:sp>
        <p:nvSpPr>
          <p:cNvPr id="4" name="Footer Placeholder 3"/>
          <p:cNvSpPr>
            <a:spLocks noGrp="1"/>
          </p:cNvSpPr>
          <p:nvPr>
            <p:ph type="ftr" sz="quarter" idx="11"/>
          </p:nvPr>
        </p:nvSpPr>
        <p:spPr>
          <a:xfrm>
            <a:off x="3124200" y="6559494"/>
            <a:ext cx="2895600" cy="161583"/>
          </a:xfrm>
        </p:spPr>
        <p:txBody>
          <a:bodyPr/>
          <a:lstStyle/>
          <a:p>
            <a:pPr>
              <a:defRPr/>
            </a:pPr>
            <a:r>
              <a:rPr lang="en-US" dirty="0"/>
              <a:t>READY: GLOBAL READINESS FOR MAJOR DISEASE OUTBREAK RESPONSE</a:t>
            </a:r>
          </a:p>
        </p:txBody>
      </p:sp>
    </p:spTree>
    <p:extLst>
      <p:ext uri="{BB962C8B-B14F-4D97-AF65-F5344CB8AC3E}">
        <p14:creationId xmlns:p14="http://schemas.microsoft.com/office/powerpoint/2010/main" val="23162088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B6D767-49D1-D04B-87D6-6BDBFBF915EA}"/>
              </a:ext>
            </a:extLst>
          </p:cNvPr>
          <p:cNvSpPr>
            <a:spLocks noGrp="1"/>
          </p:cNvSpPr>
          <p:nvPr>
            <p:ph type="sldNum" sz="quarter" idx="4"/>
          </p:nvPr>
        </p:nvSpPr>
        <p:spPr>
          <a:xfrm>
            <a:off x="6934200" y="6643713"/>
            <a:ext cx="2133600" cy="16158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141560-4B86-A44D-A5D2-C6F947426672}" type="slidenum">
              <a:rPr kumimoji="0" lang="en-US" sz="450" b="0" i="0" u="none" strike="noStrike" kern="1200" cap="none" spc="0" normalizeH="0" baseline="0" noProof="0" smtClean="0">
                <a:ln>
                  <a:noFill/>
                </a:ln>
                <a:solidFill>
                  <a:srgbClr val="6C6463"/>
                </a:solidFill>
                <a:effectLst/>
                <a:uLnTx/>
                <a:uFillTx/>
                <a:latin typeface="Gill Sans MT"/>
                <a:ea typeface="+mn-ea"/>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450" b="0" i="0" u="none" strike="noStrike" kern="1200" cap="none" spc="0" normalizeH="0" baseline="0" noProof="0">
              <a:ln>
                <a:noFill/>
              </a:ln>
              <a:solidFill>
                <a:srgbClr val="6C6463"/>
              </a:solidFill>
              <a:effectLst/>
              <a:uLnTx/>
              <a:uFillTx/>
              <a:latin typeface="Gill Sans MT"/>
              <a:ea typeface="+mn-ea"/>
            </a:endParaRPr>
          </a:p>
        </p:txBody>
      </p:sp>
      <p:pic>
        <p:nvPicPr>
          <p:cNvPr id="12" name="Picture 11">
            <a:extLst>
              <a:ext uri="{FF2B5EF4-FFF2-40B4-BE49-F238E27FC236}">
                <a16:creationId xmlns:a16="http://schemas.microsoft.com/office/drawing/2014/main" id="{F9E4E210-C27D-2348-BAA4-ADE2E1E262D3}"/>
              </a:ext>
            </a:extLst>
          </p:cNvPr>
          <p:cNvPicPr>
            <a:picLocks noChangeAspect="1"/>
          </p:cNvPicPr>
          <p:nvPr/>
        </p:nvPicPr>
        <p:blipFill rotWithShape="1">
          <a:blip r:embed="rId3"/>
          <a:srcRect l="24640" t="1" r="24927" b="1"/>
          <a:stretch/>
        </p:blipFill>
        <p:spPr>
          <a:xfrm>
            <a:off x="765874" y="2271585"/>
            <a:ext cx="453326" cy="898855"/>
          </a:xfrm>
          <a:prstGeom prst="rect">
            <a:avLst/>
          </a:prstGeom>
        </p:spPr>
      </p:pic>
      <p:pic>
        <p:nvPicPr>
          <p:cNvPr id="15" name="Picture 14">
            <a:extLst>
              <a:ext uri="{FF2B5EF4-FFF2-40B4-BE49-F238E27FC236}">
                <a16:creationId xmlns:a16="http://schemas.microsoft.com/office/drawing/2014/main" id="{2C5EEB26-F113-1147-B33F-EFE37A6B962F}"/>
              </a:ext>
            </a:extLst>
          </p:cNvPr>
          <p:cNvPicPr>
            <a:picLocks noChangeAspect="1"/>
          </p:cNvPicPr>
          <p:nvPr/>
        </p:nvPicPr>
        <p:blipFill>
          <a:blip r:embed="rId4"/>
          <a:stretch>
            <a:fillRect/>
          </a:stretch>
        </p:blipFill>
        <p:spPr>
          <a:xfrm>
            <a:off x="765875" y="2895114"/>
            <a:ext cx="1282283" cy="1282283"/>
          </a:xfrm>
          <a:prstGeom prst="rect">
            <a:avLst/>
          </a:prstGeom>
        </p:spPr>
      </p:pic>
      <p:pic>
        <p:nvPicPr>
          <p:cNvPr id="16" name="Picture 15">
            <a:extLst>
              <a:ext uri="{FF2B5EF4-FFF2-40B4-BE49-F238E27FC236}">
                <a16:creationId xmlns:a16="http://schemas.microsoft.com/office/drawing/2014/main" id="{9E30694E-ABA9-0041-B3C6-2225A9372AC9}"/>
              </a:ext>
            </a:extLst>
          </p:cNvPr>
          <p:cNvPicPr>
            <a:picLocks noChangeAspect="1"/>
          </p:cNvPicPr>
          <p:nvPr/>
        </p:nvPicPr>
        <p:blipFill>
          <a:blip r:embed="rId5"/>
          <a:stretch>
            <a:fillRect/>
          </a:stretch>
        </p:blipFill>
        <p:spPr>
          <a:xfrm>
            <a:off x="550719" y="3947149"/>
            <a:ext cx="1070566" cy="1070566"/>
          </a:xfrm>
          <a:prstGeom prst="rect">
            <a:avLst/>
          </a:prstGeom>
        </p:spPr>
      </p:pic>
      <p:pic>
        <p:nvPicPr>
          <p:cNvPr id="17" name="Picture 16">
            <a:extLst>
              <a:ext uri="{FF2B5EF4-FFF2-40B4-BE49-F238E27FC236}">
                <a16:creationId xmlns:a16="http://schemas.microsoft.com/office/drawing/2014/main" id="{82B181A5-9A0E-4E49-AE8C-523CE6CF2944}"/>
              </a:ext>
            </a:extLst>
          </p:cNvPr>
          <p:cNvPicPr>
            <a:picLocks noChangeAspect="1"/>
          </p:cNvPicPr>
          <p:nvPr/>
        </p:nvPicPr>
        <p:blipFill>
          <a:blip r:embed="rId6"/>
          <a:stretch>
            <a:fillRect/>
          </a:stretch>
        </p:blipFill>
        <p:spPr>
          <a:xfrm>
            <a:off x="4554339" y="1413745"/>
            <a:ext cx="848837" cy="848837"/>
          </a:xfrm>
          <a:prstGeom prst="rect">
            <a:avLst/>
          </a:prstGeom>
        </p:spPr>
      </p:pic>
      <p:pic>
        <p:nvPicPr>
          <p:cNvPr id="18" name="Picture 17">
            <a:extLst>
              <a:ext uri="{FF2B5EF4-FFF2-40B4-BE49-F238E27FC236}">
                <a16:creationId xmlns:a16="http://schemas.microsoft.com/office/drawing/2014/main" id="{7029EB3B-9BD6-C948-8A1C-DE8682B80929}"/>
              </a:ext>
            </a:extLst>
          </p:cNvPr>
          <p:cNvPicPr>
            <a:picLocks noChangeAspect="1"/>
          </p:cNvPicPr>
          <p:nvPr/>
        </p:nvPicPr>
        <p:blipFill>
          <a:blip r:embed="rId7"/>
          <a:stretch>
            <a:fillRect/>
          </a:stretch>
        </p:blipFill>
        <p:spPr>
          <a:xfrm>
            <a:off x="4637725" y="2249185"/>
            <a:ext cx="682063" cy="682063"/>
          </a:xfrm>
          <a:prstGeom prst="rect">
            <a:avLst/>
          </a:prstGeom>
        </p:spPr>
      </p:pic>
      <p:pic>
        <p:nvPicPr>
          <p:cNvPr id="19" name="Picture 18">
            <a:extLst>
              <a:ext uri="{FF2B5EF4-FFF2-40B4-BE49-F238E27FC236}">
                <a16:creationId xmlns:a16="http://schemas.microsoft.com/office/drawing/2014/main" id="{A530F8B2-976D-B944-9CA7-BDCD0C591195}"/>
              </a:ext>
            </a:extLst>
          </p:cNvPr>
          <p:cNvPicPr>
            <a:picLocks noChangeAspect="1"/>
          </p:cNvPicPr>
          <p:nvPr/>
        </p:nvPicPr>
        <p:blipFill>
          <a:blip r:embed="rId8"/>
          <a:stretch>
            <a:fillRect/>
          </a:stretch>
        </p:blipFill>
        <p:spPr>
          <a:xfrm>
            <a:off x="4669403" y="2928491"/>
            <a:ext cx="898856" cy="898856"/>
          </a:xfrm>
          <a:prstGeom prst="rect">
            <a:avLst/>
          </a:prstGeom>
        </p:spPr>
      </p:pic>
      <p:pic>
        <p:nvPicPr>
          <p:cNvPr id="20" name="Picture 19">
            <a:extLst>
              <a:ext uri="{FF2B5EF4-FFF2-40B4-BE49-F238E27FC236}">
                <a16:creationId xmlns:a16="http://schemas.microsoft.com/office/drawing/2014/main" id="{BBC97C77-FC00-BC45-997A-CF8A1E8BCCE6}"/>
              </a:ext>
            </a:extLst>
          </p:cNvPr>
          <p:cNvPicPr>
            <a:picLocks noChangeAspect="1"/>
          </p:cNvPicPr>
          <p:nvPr/>
        </p:nvPicPr>
        <p:blipFill>
          <a:blip r:embed="rId9"/>
          <a:stretch>
            <a:fillRect/>
          </a:stretch>
        </p:blipFill>
        <p:spPr>
          <a:xfrm>
            <a:off x="4730496" y="4016599"/>
            <a:ext cx="837763" cy="837763"/>
          </a:xfrm>
          <a:prstGeom prst="rect">
            <a:avLst/>
          </a:prstGeom>
        </p:spPr>
      </p:pic>
      <p:sp>
        <p:nvSpPr>
          <p:cNvPr id="22" name="Title 3">
            <a:extLst>
              <a:ext uri="{FF2B5EF4-FFF2-40B4-BE49-F238E27FC236}">
                <a16:creationId xmlns:a16="http://schemas.microsoft.com/office/drawing/2014/main" id="{66FD1E0A-A488-E345-A56C-5497F04513E6}"/>
              </a:ext>
            </a:extLst>
          </p:cNvPr>
          <p:cNvSpPr txBox="1">
            <a:spLocks/>
          </p:cNvSpPr>
          <p:nvPr/>
        </p:nvSpPr>
        <p:spPr>
          <a:xfrm>
            <a:off x="1621284" y="1613799"/>
            <a:ext cx="2400527" cy="478222"/>
          </a:xfrm>
          <a:prstGeom prst="rect">
            <a:avLst/>
          </a:prstGeom>
        </p:spPr>
        <p:txBody>
          <a:bodyPr vert="horz" lIns="68580" tIns="34290" rIns="68580" bIns="34290" rtlCol="0" anchor="b" anchorCtr="0">
            <a:noAutofit/>
          </a:bodyPr>
          <a:lstStyle>
            <a:lvl1pPr algn="l" defTabSz="457200" rtl="0" eaLnBrk="1" latinLnBrk="0" hangingPunct="1">
              <a:spcBef>
                <a:spcPct val="0"/>
              </a:spcBef>
              <a:buNone/>
              <a:defRPr sz="2800" b="0" i="0" kern="1200">
                <a:solidFill>
                  <a:srgbClr val="BA0C2F"/>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Gill Sans MT"/>
                <a:ea typeface="+mj-ea"/>
              </a:rPr>
              <a:t>Fear, helplessness, denial, complacency</a:t>
            </a:r>
          </a:p>
        </p:txBody>
      </p:sp>
      <p:sp>
        <p:nvSpPr>
          <p:cNvPr id="23" name="Title 3">
            <a:extLst>
              <a:ext uri="{FF2B5EF4-FFF2-40B4-BE49-F238E27FC236}">
                <a16:creationId xmlns:a16="http://schemas.microsoft.com/office/drawing/2014/main" id="{BC50DCE1-58B2-C942-97D0-4B5167551510}"/>
              </a:ext>
            </a:extLst>
          </p:cNvPr>
          <p:cNvSpPr txBox="1">
            <a:spLocks/>
          </p:cNvSpPr>
          <p:nvPr/>
        </p:nvSpPr>
        <p:spPr>
          <a:xfrm>
            <a:off x="1621284" y="2297487"/>
            <a:ext cx="2400527" cy="478222"/>
          </a:xfrm>
          <a:prstGeom prst="rect">
            <a:avLst/>
          </a:prstGeom>
        </p:spPr>
        <p:txBody>
          <a:bodyPr vert="horz" lIns="68580" tIns="34290" rIns="68580" bIns="34290" rtlCol="0" anchor="b" anchorCtr="0">
            <a:normAutofit fontScale="97500"/>
          </a:bodyPr>
          <a:lstStyle>
            <a:lvl1pPr algn="l" defTabSz="457200" rtl="0" eaLnBrk="1" latinLnBrk="0" hangingPunct="1">
              <a:spcBef>
                <a:spcPct val="0"/>
              </a:spcBef>
              <a:buNone/>
              <a:defRPr sz="2800" b="0" i="0" kern="1200">
                <a:solidFill>
                  <a:srgbClr val="BA0C2F"/>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Gill Sans MT"/>
                <a:ea typeface="+mj-ea"/>
              </a:rPr>
              <a:t>Lack of trust</a:t>
            </a:r>
          </a:p>
        </p:txBody>
      </p:sp>
      <p:sp>
        <p:nvSpPr>
          <p:cNvPr id="24" name="Title 3">
            <a:extLst>
              <a:ext uri="{FF2B5EF4-FFF2-40B4-BE49-F238E27FC236}">
                <a16:creationId xmlns:a16="http://schemas.microsoft.com/office/drawing/2014/main" id="{6EB2D62E-39CB-484E-9AB6-4F88E7F24F90}"/>
              </a:ext>
            </a:extLst>
          </p:cNvPr>
          <p:cNvSpPr txBox="1">
            <a:spLocks/>
          </p:cNvSpPr>
          <p:nvPr/>
        </p:nvSpPr>
        <p:spPr>
          <a:xfrm>
            <a:off x="2110833" y="3247383"/>
            <a:ext cx="2400527" cy="478222"/>
          </a:xfrm>
          <a:prstGeom prst="rect">
            <a:avLst/>
          </a:prstGeom>
        </p:spPr>
        <p:txBody>
          <a:bodyPr vert="horz" lIns="68580" tIns="34290" rIns="68580" bIns="34290" rtlCol="0" anchor="b" anchorCtr="0">
            <a:normAutofit fontScale="97500"/>
          </a:bodyPr>
          <a:lstStyle>
            <a:lvl1pPr algn="l" defTabSz="457200" rtl="0" eaLnBrk="1" latinLnBrk="0" hangingPunct="1">
              <a:spcBef>
                <a:spcPct val="0"/>
              </a:spcBef>
              <a:buNone/>
              <a:defRPr sz="2800" b="0" i="0" kern="1200">
                <a:solidFill>
                  <a:srgbClr val="BA0C2F"/>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Gill Sans MT"/>
                <a:ea typeface="+mj-ea"/>
              </a:rPr>
              <a:t>Isolation/quarantines</a:t>
            </a:r>
          </a:p>
        </p:txBody>
      </p:sp>
      <p:sp>
        <p:nvSpPr>
          <p:cNvPr id="25" name="Title 3">
            <a:extLst>
              <a:ext uri="{FF2B5EF4-FFF2-40B4-BE49-F238E27FC236}">
                <a16:creationId xmlns:a16="http://schemas.microsoft.com/office/drawing/2014/main" id="{7A0EE929-6817-4946-AE5D-4BAAE0236673}"/>
              </a:ext>
            </a:extLst>
          </p:cNvPr>
          <p:cNvSpPr txBox="1">
            <a:spLocks/>
          </p:cNvSpPr>
          <p:nvPr/>
        </p:nvSpPr>
        <p:spPr>
          <a:xfrm>
            <a:off x="1621284" y="4238327"/>
            <a:ext cx="2400527" cy="478222"/>
          </a:xfrm>
          <a:prstGeom prst="rect">
            <a:avLst/>
          </a:prstGeom>
        </p:spPr>
        <p:txBody>
          <a:bodyPr vert="horz" lIns="68580" tIns="34290" rIns="68580" bIns="34290" rtlCol="0" anchor="b" anchorCtr="0">
            <a:normAutofit fontScale="97500"/>
          </a:bodyPr>
          <a:lstStyle>
            <a:lvl1pPr algn="l" defTabSz="457200" rtl="0" eaLnBrk="1" latinLnBrk="0" hangingPunct="1">
              <a:spcBef>
                <a:spcPct val="0"/>
              </a:spcBef>
              <a:buNone/>
              <a:defRPr sz="2800" b="0" i="0" kern="1200">
                <a:solidFill>
                  <a:srgbClr val="BA0C2F"/>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Gill Sans MT"/>
                <a:ea typeface="+mj-ea"/>
              </a:rPr>
              <a:t>Death &amp; grievance</a:t>
            </a:r>
          </a:p>
        </p:txBody>
      </p:sp>
      <p:sp>
        <p:nvSpPr>
          <p:cNvPr id="26" name="Title 3">
            <a:extLst>
              <a:ext uri="{FF2B5EF4-FFF2-40B4-BE49-F238E27FC236}">
                <a16:creationId xmlns:a16="http://schemas.microsoft.com/office/drawing/2014/main" id="{4AA83CF6-716D-0448-AE10-493ED2B8EDA4}"/>
              </a:ext>
            </a:extLst>
          </p:cNvPr>
          <p:cNvSpPr txBox="1">
            <a:spLocks/>
          </p:cNvSpPr>
          <p:nvPr/>
        </p:nvSpPr>
        <p:spPr>
          <a:xfrm>
            <a:off x="5503408" y="1567989"/>
            <a:ext cx="2400527" cy="478222"/>
          </a:xfrm>
          <a:prstGeom prst="rect">
            <a:avLst/>
          </a:prstGeom>
        </p:spPr>
        <p:txBody>
          <a:bodyPr vert="horz" lIns="68580" tIns="34290" rIns="68580" bIns="34290" rtlCol="0" anchor="b" anchorCtr="0">
            <a:normAutofit fontScale="97500"/>
          </a:bodyPr>
          <a:lstStyle>
            <a:lvl1pPr algn="l" defTabSz="457200" rtl="0" eaLnBrk="1" latinLnBrk="0" hangingPunct="1">
              <a:spcBef>
                <a:spcPct val="0"/>
              </a:spcBef>
              <a:buNone/>
              <a:defRPr sz="2800" b="0" i="0" kern="1200">
                <a:solidFill>
                  <a:srgbClr val="BA0C2F"/>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Gill Sans MT"/>
                <a:ea typeface="+mj-ea"/>
              </a:rPr>
              <a:t>Vulnerable populations</a:t>
            </a:r>
          </a:p>
        </p:txBody>
      </p:sp>
      <p:sp>
        <p:nvSpPr>
          <p:cNvPr id="27" name="Title 3">
            <a:extLst>
              <a:ext uri="{FF2B5EF4-FFF2-40B4-BE49-F238E27FC236}">
                <a16:creationId xmlns:a16="http://schemas.microsoft.com/office/drawing/2014/main" id="{D558DB28-E25D-2545-B59E-7A18D0C19C12}"/>
              </a:ext>
            </a:extLst>
          </p:cNvPr>
          <p:cNvSpPr txBox="1">
            <a:spLocks/>
          </p:cNvSpPr>
          <p:nvPr/>
        </p:nvSpPr>
        <p:spPr>
          <a:xfrm>
            <a:off x="5524273" y="2297487"/>
            <a:ext cx="2400527" cy="478222"/>
          </a:xfrm>
          <a:prstGeom prst="rect">
            <a:avLst/>
          </a:prstGeom>
        </p:spPr>
        <p:txBody>
          <a:bodyPr vert="horz" lIns="68580" tIns="34290" rIns="68580" bIns="34290" rtlCol="0" anchor="b" anchorCtr="0">
            <a:normAutofit fontScale="97500"/>
          </a:bodyPr>
          <a:lstStyle>
            <a:lvl1pPr algn="l" defTabSz="457200" rtl="0" eaLnBrk="1" latinLnBrk="0" hangingPunct="1">
              <a:spcBef>
                <a:spcPct val="0"/>
              </a:spcBef>
              <a:buNone/>
              <a:defRPr sz="2800" b="0" i="0" kern="1200">
                <a:solidFill>
                  <a:srgbClr val="BA0C2F"/>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Gill Sans MT"/>
                <a:ea typeface="+mj-ea"/>
              </a:rPr>
              <a:t>Vaccines and antivirals</a:t>
            </a:r>
          </a:p>
        </p:txBody>
      </p:sp>
      <p:sp>
        <p:nvSpPr>
          <p:cNvPr id="28" name="Title 3">
            <a:extLst>
              <a:ext uri="{FF2B5EF4-FFF2-40B4-BE49-F238E27FC236}">
                <a16:creationId xmlns:a16="http://schemas.microsoft.com/office/drawing/2014/main" id="{13F5DA9B-68B6-CC40-9FB3-9F9C6D3E57AB}"/>
              </a:ext>
            </a:extLst>
          </p:cNvPr>
          <p:cNvSpPr txBox="1">
            <a:spLocks/>
          </p:cNvSpPr>
          <p:nvPr/>
        </p:nvSpPr>
        <p:spPr>
          <a:xfrm>
            <a:off x="5654033" y="3223189"/>
            <a:ext cx="2724093" cy="478222"/>
          </a:xfrm>
          <a:prstGeom prst="rect">
            <a:avLst/>
          </a:prstGeom>
        </p:spPr>
        <p:txBody>
          <a:bodyPr vert="horz" lIns="68580" tIns="34290" rIns="68580" bIns="34290" rtlCol="0" anchor="b" anchorCtr="0">
            <a:normAutofit fontScale="97500"/>
          </a:bodyPr>
          <a:lstStyle>
            <a:lvl1pPr algn="l" defTabSz="457200" rtl="0" eaLnBrk="1" latinLnBrk="0" hangingPunct="1">
              <a:spcBef>
                <a:spcPct val="0"/>
              </a:spcBef>
              <a:buNone/>
              <a:defRPr sz="2800" b="0" i="0" kern="1200">
                <a:solidFill>
                  <a:srgbClr val="BA0C2F"/>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Gill Sans MT"/>
                <a:ea typeface="+mj-ea"/>
              </a:rPr>
              <a:t>Rumors and misinformation</a:t>
            </a:r>
          </a:p>
        </p:txBody>
      </p:sp>
      <p:sp>
        <p:nvSpPr>
          <p:cNvPr id="29" name="Title 3">
            <a:extLst>
              <a:ext uri="{FF2B5EF4-FFF2-40B4-BE49-F238E27FC236}">
                <a16:creationId xmlns:a16="http://schemas.microsoft.com/office/drawing/2014/main" id="{6B1C08C5-0F33-8744-B311-59DDD159DE3F}"/>
              </a:ext>
            </a:extLst>
          </p:cNvPr>
          <p:cNvSpPr txBox="1">
            <a:spLocks/>
          </p:cNvSpPr>
          <p:nvPr/>
        </p:nvSpPr>
        <p:spPr>
          <a:xfrm>
            <a:off x="5734107" y="4130721"/>
            <a:ext cx="2724093" cy="478222"/>
          </a:xfrm>
          <a:prstGeom prst="rect">
            <a:avLst/>
          </a:prstGeom>
        </p:spPr>
        <p:txBody>
          <a:bodyPr vert="horz" lIns="68580" tIns="34290" rIns="68580" bIns="34290" rtlCol="0" anchor="b" anchorCtr="0">
            <a:normAutofit fontScale="97500"/>
          </a:bodyPr>
          <a:lstStyle>
            <a:lvl1pPr algn="l" defTabSz="457200" rtl="0" eaLnBrk="1" latinLnBrk="0" hangingPunct="1">
              <a:spcBef>
                <a:spcPct val="0"/>
              </a:spcBef>
              <a:buNone/>
              <a:defRPr sz="2800" b="0" i="0" kern="1200">
                <a:solidFill>
                  <a:srgbClr val="BA0C2F"/>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Gill Sans MT"/>
                <a:ea typeface="+mj-ea"/>
              </a:rPr>
              <a:t>Stigma</a:t>
            </a:r>
          </a:p>
        </p:txBody>
      </p:sp>
      <p:sp>
        <p:nvSpPr>
          <p:cNvPr id="30" name="Title 3">
            <a:extLst>
              <a:ext uri="{FF2B5EF4-FFF2-40B4-BE49-F238E27FC236}">
                <a16:creationId xmlns:a16="http://schemas.microsoft.com/office/drawing/2014/main" id="{2435F3F7-48AD-684A-98E4-DAF769216715}"/>
              </a:ext>
            </a:extLst>
          </p:cNvPr>
          <p:cNvSpPr txBox="1">
            <a:spLocks/>
          </p:cNvSpPr>
          <p:nvPr/>
        </p:nvSpPr>
        <p:spPr>
          <a:xfrm>
            <a:off x="5753533" y="5141693"/>
            <a:ext cx="2724093" cy="478222"/>
          </a:xfrm>
          <a:prstGeom prst="rect">
            <a:avLst/>
          </a:prstGeom>
        </p:spPr>
        <p:txBody>
          <a:bodyPr vert="horz" lIns="68580" tIns="34290" rIns="68580" bIns="34290" rtlCol="0" anchor="b" anchorCtr="0">
            <a:normAutofit fontScale="97500"/>
          </a:bodyPr>
          <a:lstStyle>
            <a:lvl1pPr algn="l" defTabSz="457200" rtl="0" eaLnBrk="1" latinLnBrk="0" hangingPunct="1">
              <a:spcBef>
                <a:spcPct val="0"/>
              </a:spcBef>
              <a:buNone/>
              <a:defRPr sz="2800" b="0" i="0" kern="1200">
                <a:solidFill>
                  <a:srgbClr val="BA0C2F"/>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Gill Sans MT"/>
                <a:ea typeface="+mj-ea"/>
              </a:rPr>
              <a:t>Conflict</a:t>
            </a:r>
          </a:p>
        </p:txBody>
      </p:sp>
      <p:pic>
        <p:nvPicPr>
          <p:cNvPr id="2" name="Picture 1">
            <a:extLst>
              <a:ext uri="{FF2B5EF4-FFF2-40B4-BE49-F238E27FC236}">
                <a16:creationId xmlns:a16="http://schemas.microsoft.com/office/drawing/2014/main" id="{BDE3136C-C18A-0F48-8F0D-AF03884E7AB2}"/>
              </a:ext>
            </a:extLst>
          </p:cNvPr>
          <p:cNvPicPr>
            <a:picLocks noChangeAspect="1"/>
          </p:cNvPicPr>
          <p:nvPr/>
        </p:nvPicPr>
        <p:blipFill>
          <a:blip r:embed="rId10"/>
          <a:stretch>
            <a:fillRect/>
          </a:stretch>
        </p:blipFill>
        <p:spPr>
          <a:xfrm>
            <a:off x="4749922" y="5065993"/>
            <a:ext cx="789635" cy="789635"/>
          </a:xfrm>
          <a:prstGeom prst="rect">
            <a:avLst/>
          </a:prstGeom>
        </p:spPr>
      </p:pic>
      <p:sp>
        <p:nvSpPr>
          <p:cNvPr id="31" name="Title 1">
            <a:extLst>
              <a:ext uri="{FF2B5EF4-FFF2-40B4-BE49-F238E27FC236}">
                <a16:creationId xmlns:a16="http://schemas.microsoft.com/office/drawing/2014/main" id="{6562E2AC-1A04-BB44-B0D6-41C9FF5B2A94}"/>
              </a:ext>
            </a:extLst>
          </p:cNvPr>
          <p:cNvSpPr txBox="1">
            <a:spLocks/>
          </p:cNvSpPr>
          <p:nvPr/>
        </p:nvSpPr>
        <p:spPr>
          <a:xfrm>
            <a:off x="497399" y="-234631"/>
            <a:ext cx="8720321" cy="914400"/>
          </a:xfrm>
          <a:prstGeom prst="rect">
            <a:avLst/>
          </a:prstGeom>
        </p:spPr>
        <p:txBody>
          <a:bodyPr vert="horz" lIns="91440" tIns="45720" rIns="91440" bIns="45720" rtlCol="0" anchor="b" anchorCtr="0">
            <a:normAutofit/>
          </a:bodyPr>
          <a:lstStyle>
            <a:lvl1pPr algn="l" defTabSz="342900" rtl="0" eaLnBrk="1" latinLnBrk="0" hangingPunct="1">
              <a:spcBef>
                <a:spcPct val="0"/>
              </a:spcBef>
              <a:buNone/>
              <a:defRPr sz="2100" b="0" i="0" kern="1200">
                <a:solidFill>
                  <a:srgbClr val="BA0C2F"/>
                </a:solidFill>
                <a:latin typeface="Gill Sans MT"/>
                <a:ea typeface="+mj-ea"/>
                <a:cs typeface="Gill Sans MT"/>
              </a:defRPr>
            </a:lvl1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BA0C2F"/>
                </a:solidFill>
                <a:effectLst/>
                <a:uLnTx/>
                <a:uFillTx/>
                <a:latin typeface="Gill Sans MT"/>
                <a:ea typeface="+mj-ea"/>
              </a:rPr>
              <a:t>Additional Considerations </a:t>
            </a:r>
            <a:r>
              <a:rPr lang="en-US" sz="2900" b="1" dirty="0"/>
              <a:t>for COVID</a:t>
            </a:r>
            <a:r>
              <a:rPr kumimoji="0" lang="en-US" sz="2900" b="1" i="0" u="none" strike="noStrike" kern="1200" cap="none" spc="0" normalizeH="0" baseline="0" noProof="0" dirty="0">
                <a:ln>
                  <a:noFill/>
                </a:ln>
                <a:solidFill>
                  <a:srgbClr val="BA0C2F"/>
                </a:solidFill>
                <a:effectLst/>
                <a:uLnTx/>
                <a:uFillTx/>
                <a:latin typeface="Gill Sans MT"/>
                <a:ea typeface="+mj-ea"/>
              </a:rPr>
              <a:t>-19</a:t>
            </a:r>
          </a:p>
        </p:txBody>
      </p:sp>
      <p:sp>
        <p:nvSpPr>
          <p:cNvPr id="32" name="Title 3">
            <a:extLst>
              <a:ext uri="{FF2B5EF4-FFF2-40B4-BE49-F238E27FC236}">
                <a16:creationId xmlns:a16="http://schemas.microsoft.com/office/drawing/2014/main" id="{B0E32FA6-CCA3-FF4E-B4B7-8C9B94567B1C}"/>
              </a:ext>
            </a:extLst>
          </p:cNvPr>
          <p:cNvSpPr txBox="1">
            <a:spLocks/>
          </p:cNvSpPr>
          <p:nvPr/>
        </p:nvSpPr>
        <p:spPr>
          <a:xfrm>
            <a:off x="2065553" y="5238228"/>
            <a:ext cx="2400527" cy="763374"/>
          </a:xfrm>
          <a:prstGeom prst="rect">
            <a:avLst/>
          </a:prstGeom>
        </p:spPr>
        <p:txBody>
          <a:bodyPr vert="horz" lIns="68580" tIns="34290" rIns="68580" bIns="34290" rtlCol="0" anchor="b" anchorCtr="0">
            <a:normAutofit fontScale="90000" lnSpcReduction="10000"/>
          </a:bodyPr>
          <a:lstStyle>
            <a:lvl1pPr algn="l" defTabSz="457200" rtl="0" eaLnBrk="1" latinLnBrk="0" hangingPunct="1">
              <a:spcBef>
                <a:spcPct val="0"/>
              </a:spcBef>
              <a:buNone/>
              <a:defRPr sz="2800" b="0" i="0" kern="1200">
                <a:solidFill>
                  <a:srgbClr val="BA0C2F"/>
                </a:solidFill>
                <a:latin typeface="Gill Sans MT"/>
                <a:ea typeface="+mj-ea"/>
                <a:cs typeface="Gill Sans MT"/>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Gill Sans MT"/>
                <a:ea typeface="+mj-ea"/>
              </a:rPr>
              <a:t>Overwhelmed health systems and lack of supplies</a:t>
            </a:r>
          </a:p>
        </p:txBody>
      </p:sp>
      <p:pic>
        <p:nvPicPr>
          <p:cNvPr id="33" name="Picture 32">
            <a:extLst>
              <a:ext uri="{FF2B5EF4-FFF2-40B4-BE49-F238E27FC236}">
                <a16:creationId xmlns:a16="http://schemas.microsoft.com/office/drawing/2014/main" id="{6170A962-C414-8C44-9191-30C727756A70}"/>
              </a:ext>
            </a:extLst>
          </p:cNvPr>
          <p:cNvPicPr>
            <a:picLocks noChangeAspect="1"/>
          </p:cNvPicPr>
          <p:nvPr/>
        </p:nvPicPr>
        <p:blipFill>
          <a:blip r:embed="rId11"/>
          <a:stretch>
            <a:fillRect/>
          </a:stretch>
        </p:blipFill>
        <p:spPr>
          <a:xfrm>
            <a:off x="502983" y="5274412"/>
            <a:ext cx="705222" cy="705222"/>
          </a:xfrm>
          <a:prstGeom prst="rect">
            <a:avLst/>
          </a:prstGeom>
        </p:spPr>
      </p:pic>
      <p:pic>
        <p:nvPicPr>
          <p:cNvPr id="34" name="Picture 26" descr="Image result for vegetables health png icon">
            <a:extLst>
              <a:ext uri="{FF2B5EF4-FFF2-40B4-BE49-F238E27FC236}">
                <a16:creationId xmlns:a16="http://schemas.microsoft.com/office/drawing/2014/main" id="{964AF6C2-B2AB-9141-B794-E5676B9A70D5}"/>
              </a:ext>
            </a:extLst>
          </p:cNvPr>
          <p:cNvPicPr>
            <a:picLocks noChangeAspect="1" noChangeArrowheads="1"/>
          </p:cNvPicPr>
          <p:nvPr/>
        </p:nvPicPr>
        <p:blipFill>
          <a:blip r:embed="rId12" cstate="print">
            <a:duotone>
              <a:srgbClr val="2D2D8A">
                <a:shade val="45000"/>
                <a:satMod val="135000"/>
              </a:srgbClr>
              <a:prstClr val="white"/>
            </a:duotone>
            <a:alphaModFix amt="76000"/>
            <a:extLst>
              <a:ext uri="{BEBA8EAE-BF5A-486C-A8C5-ECC9F3942E4B}">
                <a14:imgProps xmlns:a14="http://schemas.microsoft.com/office/drawing/2010/main">
                  <a14:imgLayer r:embed="rId13">
                    <a14:imgEffect>
                      <a14:artisticPaintBrush/>
                    </a14:imgEffect>
                    <a14:imgEffect>
                      <a14:sharpenSoften amount="50000"/>
                    </a14:imgEffect>
                    <a14:imgEffect>
                      <a14:colorTemperature colorTemp="10504"/>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flipH="1">
            <a:off x="1278862" y="5306378"/>
            <a:ext cx="559852" cy="6661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607AE00-46AF-3B48-9B92-C60259674170}"/>
              </a:ext>
            </a:extLst>
          </p:cNvPr>
          <p:cNvPicPr>
            <a:picLocks noChangeAspect="1"/>
          </p:cNvPicPr>
          <p:nvPr/>
        </p:nvPicPr>
        <p:blipFill rotWithShape="1">
          <a:blip r:embed="rId14"/>
          <a:srcRect l="21161" t="22855" r="21793" b="28516"/>
          <a:stretch/>
        </p:blipFill>
        <p:spPr>
          <a:xfrm>
            <a:off x="644808" y="1383269"/>
            <a:ext cx="834005" cy="765612"/>
          </a:xfrm>
          <a:prstGeom prst="rect">
            <a:avLst/>
          </a:prstGeom>
        </p:spPr>
      </p:pic>
      <p:sp>
        <p:nvSpPr>
          <p:cNvPr id="3" name="Footer Placeholder 2"/>
          <p:cNvSpPr>
            <a:spLocks noGrp="1"/>
          </p:cNvSpPr>
          <p:nvPr>
            <p:ph type="ftr" sz="quarter" idx="3"/>
          </p:nvPr>
        </p:nvSpPr>
        <p:spPr>
          <a:xfrm>
            <a:off x="3530956" y="6643714"/>
            <a:ext cx="2895600" cy="161583"/>
          </a:xfrm>
        </p:spPr>
        <p:txBody>
          <a:bodyPr/>
          <a:lstStyle/>
          <a:p>
            <a:r>
              <a:rPr lang="en-US" dirty="0"/>
              <a:t>READY: GLOBAL READINESS FOR MAJOR DISEASE OUTBREAK RESPONSE</a:t>
            </a:r>
          </a:p>
        </p:txBody>
      </p:sp>
    </p:spTree>
    <p:extLst>
      <p:ext uri="{BB962C8B-B14F-4D97-AF65-F5344CB8AC3E}">
        <p14:creationId xmlns:p14="http://schemas.microsoft.com/office/powerpoint/2010/main" val="241299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5ACDC253-98E5-B340-BB1B-F06380807E6A}"/>
              </a:ext>
            </a:extLst>
          </p:cNvPr>
          <p:cNvSpPr>
            <a:spLocks noGrp="1"/>
          </p:cNvSpPr>
          <p:nvPr>
            <p:ph idx="1"/>
          </p:nvPr>
        </p:nvSpPr>
        <p:spPr>
          <a:xfrm>
            <a:off x="685799" y="2267516"/>
            <a:ext cx="7772400" cy="3485637"/>
          </a:xfrm>
        </p:spPr>
        <p:txBody>
          <a:bodyPr>
            <a:normAutofit/>
          </a:bodyPr>
          <a:lstStyle/>
          <a:p>
            <a:pPr marL="0" indent="0">
              <a:buNone/>
            </a:pPr>
            <a:r>
              <a:rPr lang="en-US" sz="2400" b="1" dirty="0">
                <a:solidFill>
                  <a:schemeClr val="tx1">
                    <a:lumMod val="65000"/>
                    <a:lumOff val="35000"/>
                  </a:schemeClr>
                </a:solidFill>
              </a:rPr>
              <a:t>What is Social Behavior Change? </a:t>
            </a:r>
            <a:r>
              <a:rPr lang="en-US" sz="2400" dirty="0">
                <a:solidFill>
                  <a:schemeClr val="tx1">
                    <a:lumMod val="65000"/>
                    <a:lumOff val="35000"/>
                  </a:schemeClr>
                </a:solidFill>
              </a:rPr>
              <a:t>The </a:t>
            </a:r>
            <a:r>
              <a:rPr lang="en-US" sz="2400" b="1" dirty="0">
                <a:solidFill>
                  <a:schemeClr val="tx1">
                    <a:lumMod val="65000"/>
                    <a:lumOff val="35000"/>
                  </a:schemeClr>
                </a:solidFill>
              </a:rPr>
              <a:t>intentional process </a:t>
            </a:r>
            <a:r>
              <a:rPr lang="en-US" sz="2400" dirty="0">
                <a:solidFill>
                  <a:schemeClr val="tx1">
                    <a:lumMod val="65000"/>
                    <a:lumOff val="35000"/>
                  </a:schemeClr>
                </a:solidFill>
              </a:rPr>
              <a:t>that seeks to</a:t>
            </a:r>
            <a:r>
              <a:rPr lang="en-US" sz="2400" b="1" dirty="0">
                <a:solidFill>
                  <a:schemeClr val="tx1">
                    <a:lumMod val="65000"/>
                    <a:lumOff val="35000"/>
                  </a:schemeClr>
                </a:solidFill>
              </a:rPr>
              <a:t> understand </a:t>
            </a:r>
            <a:r>
              <a:rPr lang="en-US" sz="2400" dirty="0">
                <a:solidFill>
                  <a:schemeClr val="tx1">
                    <a:lumMod val="65000"/>
                    <a:lumOff val="35000"/>
                  </a:schemeClr>
                </a:solidFill>
              </a:rPr>
              <a:t>and </a:t>
            </a:r>
            <a:r>
              <a:rPr lang="en-US" sz="2400" b="1" dirty="0">
                <a:solidFill>
                  <a:schemeClr val="tx1">
                    <a:lumMod val="65000"/>
                    <a:lumOff val="35000"/>
                  </a:schemeClr>
                </a:solidFill>
              </a:rPr>
              <a:t>facilitate change in behaviors, social norms and the contexts that drive them. </a:t>
            </a:r>
            <a:endParaRPr lang="en-US" sz="2000" dirty="0"/>
          </a:p>
        </p:txBody>
      </p:sp>
      <p:sp>
        <p:nvSpPr>
          <p:cNvPr id="7" name="Slide Number Placeholder 6">
            <a:extLst>
              <a:ext uri="{FF2B5EF4-FFF2-40B4-BE49-F238E27FC236}">
                <a16:creationId xmlns:a16="http://schemas.microsoft.com/office/drawing/2014/main" id="{8ABDBC8A-6CC1-E445-A34C-30AAB61F18E3}"/>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A4A7CB-DB02-C447-B50C-599732B3F16E}" type="slidenum">
              <a:rPr kumimoji="0" lang="en-US" altLang="en-US" sz="450" b="0" i="0" u="none" strike="noStrike" kern="1200" cap="none" spc="0" normalizeH="0" baseline="0" noProof="0" smtClean="0">
                <a:ln>
                  <a:noFill/>
                </a:ln>
                <a:solidFill>
                  <a:srgbClr val="6C6463"/>
                </a:solidFill>
                <a:effectLst/>
                <a:uLnTx/>
                <a:uFillTx/>
                <a:latin typeface="Gill Sans MT"/>
                <a:ea typeface="+mn-ea"/>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altLang="en-US" sz="450" b="0" i="0" u="none" strike="noStrike" kern="1200" cap="none" spc="0" normalizeH="0" baseline="0" noProof="0">
              <a:ln>
                <a:noFill/>
              </a:ln>
              <a:solidFill>
                <a:srgbClr val="6C6463"/>
              </a:solidFill>
              <a:effectLst/>
              <a:uLnTx/>
              <a:uFillTx/>
              <a:latin typeface="Gill Sans MT"/>
              <a:ea typeface="+mn-ea"/>
            </a:endParaRPr>
          </a:p>
        </p:txBody>
      </p:sp>
      <p:sp>
        <p:nvSpPr>
          <p:cNvPr id="2" name="Footer Placeholder 1"/>
          <p:cNvSpPr>
            <a:spLocks noGrp="1"/>
          </p:cNvSpPr>
          <p:nvPr>
            <p:ph type="ftr" sz="quarter" idx="3"/>
          </p:nvPr>
        </p:nvSpPr>
        <p:spPr/>
        <p:txBody>
          <a:bodyPr/>
          <a:lstStyle/>
          <a:p>
            <a:r>
              <a:rPr lang="en-US"/>
              <a:t>READY: GLOBAL READINESS FOR MAJOR DISEASE OUTBREAK RESPONSE</a:t>
            </a:r>
          </a:p>
        </p:txBody>
      </p:sp>
    </p:spTree>
    <p:extLst>
      <p:ext uri="{BB962C8B-B14F-4D97-AF65-F5344CB8AC3E}">
        <p14:creationId xmlns:p14="http://schemas.microsoft.com/office/powerpoint/2010/main" val="15711688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ell phone&#10;&#10;Description automatically generated">
            <a:extLst>
              <a:ext uri="{FF2B5EF4-FFF2-40B4-BE49-F238E27FC236}">
                <a16:creationId xmlns:a16="http://schemas.microsoft.com/office/drawing/2014/main" id="{2579D22E-B251-4246-A545-C97620CA875A}"/>
              </a:ext>
            </a:extLst>
          </p:cNvPr>
          <p:cNvPicPr>
            <a:picLocks noChangeAspect="1"/>
          </p:cNvPicPr>
          <p:nvPr/>
        </p:nvPicPr>
        <p:blipFill>
          <a:blip r:embed="rId2"/>
          <a:stretch>
            <a:fillRect/>
          </a:stretch>
        </p:blipFill>
        <p:spPr>
          <a:xfrm>
            <a:off x="0" y="75898"/>
            <a:ext cx="9144000" cy="6706204"/>
          </a:xfrm>
          <a:prstGeom prst="rect">
            <a:avLst/>
          </a:prstGeom>
        </p:spPr>
      </p:pic>
      <p:sp>
        <p:nvSpPr>
          <p:cNvPr id="2" name="Footer Placeholder 1"/>
          <p:cNvSpPr>
            <a:spLocks noGrp="1"/>
          </p:cNvSpPr>
          <p:nvPr>
            <p:ph type="ftr" sz="quarter" idx="3"/>
          </p:nvPr>
        </p:nvSpPr>
        <p:spPr/>
        <p:txBody>
          <a:bodyPr/>
          <a:lstStyle/>
          <a:p>
            <a:r>
              <a:rPr lang="en-US"/>
              <a:t>READY: GLOBAL READINESS FOR MAJOR DISEASE OUTBREAK RESPONSE</a:t>
            </a:r>
          </a:p>
        </p:txBody>
      </p:sp>
      <p:sp>
        <p:nvSpPr>
          <p:cNvPr id="3" name="Slide Number Placeholder 2"/>
          <p:cNvSpPr>
            <a:spLocks noGrp="1"/>
          </p:cNvSpPr>
          <p:nvPr>
            <p:ph type="sldNum" sz="quarter" idx="4"/>
          </p:nvPr>
        </p:nvSpPr>
        <p:spPr/>
        <p:txBody>
          <a:bodyPr/>
          <a:lstStyle/>
          <a:p>
            <a:fld id="{42782948-4DBE-204D-AB9E-B65E067054AE}" type="slidenum">
              <a:rPr lang="en-US" smtClean="0"/>
              <a:pPr/>
              <a:t>40</a:t>
            </a:fld>
            <a:endParaRPr lang="en-US"/>
          </a:p>
        </p:txBody>
      </p:sp>
    </p:spTree>
    <p:extLst>
      <p:ext uri="{BB962C8B-B14F-4D97-AF65-F5344CB8AC3E}">
        <p14:creationId xmlns:p14="http://schemas.microsoft.com/office/powerpoint/2010/main" val="12282186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8C9196"/>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137DBD2-0D92-694A-AD9F-8ADBC9F8BBC2}"/>
              </a:ext>
            </a:extLst>
          </p:cNvPr>
          <p:cNvSpPr>
            <a:spLocks noGrp="1"/>
          </p:cNvSpPr>
          <p:nvPr>
            <p:ph type="ftr" sz="quarter" idx="3"/>
          </p:nvPr>
        </p:nvSpPr>
        <p:spPr/>
        <p:txBody>
          <a:bodyPr/>
          <a:lstStyle/>
          <a:p>
            <a:r>
              <a:rPr lang="en-US"/>
              <a:t>READY: GLOBAL READINESS FOR MAJOR DISEASE OUTBREAK RESPONSE</a:t>
            </a:r>
          </a:p>
        </p:txBody>
      </p:sp>
      <p:sp>
        <p:nvSpPr>
          <p:cNvPr id="4" name="Slide Number Placeholder 3">
            <a:extLst>
              <a:ext uri="{FF2B5EF4-FFF2-40B4-BE49-F238E27FC236}">
                <a16:creationId xmlns:a16="http://schemas.microsoft.com/office/drawing/2014/main" id="{5245EB59-59C6-C14E-80C8-39D811673EB0}"/>
              </a:ext>
            </a:extLst>
          </p:cNvPr>
          <p:cNvSpPr>
            <a:spLocks noGrp="1"/>
          </p:cNvSpPr>
          <p:nvPr>
            <p:ph type="sldNum" sz="quarter" idx="4"/>
          </p:nvPr>
        </p:nvSpPr>
        <p:spPr/>
        <p:txBody>
          <a:bodyPr/>
          <a:lstStyle/>
          <a:p>
            <a:fld id="{42782948-4DBE-204D-AB9E-B65E067054AE}" type="slidenum">
              <a:rPr lang="en-US" smtClean="0"/>
              <a:pPr/>
              <a:t>41</a:t>
            </a:fld>
            <a:endParaRPr lang="en-US"/>
          </a:p>
        </p:txBody>
      </p:sp>
      <p:sp>
        <p:nvSpPr>
          <p:cNvPr id="5" name="Title 4">
            <a:extLst>
              <a:ext uri="{FF2B5EF4-FFF2-40B4-BE49-F238E27FC236}">
                <a16:creationId xmlns:a16="http://schemas.microsoft.com/office/drawing/2014/main" id="{B53A6351-51C0-D14C-9735-F78EF3EE67CE}"/>
              </a:ext>
            </a:extLst>
          </p:cNvPr>
          <p:cNvSpPr>
            <a:spLocks noGrp="1"/>
          </p:cNvSpPr>
          <p:nvPr>
            <p:ph type="ctrTitle"/>
          </p:nvPr>
        </p:nvSpPr>
        <p:spPr>
          <a:xfrm>
            <a:off x="152401" y="2133600"/>
            <a:ext cx="8839200" cy="1600200"/>
          </a:xfrm>
          <a:solidFill>
            <a:srgbClr val="A60D32"/>
          </a:solidFill>
        </p:spPr>
        <p:txBody>
          <a:bodyPr anchor="ctr">
            <a:normAutofit/>
          </a:bodyPr>
          <a:lstStyle/>
          <a:p>
            <a:pPr algn="ctr"/>
            <a:r>
              <a:rPr lang="en-US" sz="5400" b="1" dirty="0">
                <a:solidFill>
                  <a:schemeClr val="bg1"/>
                </a:solidFill>
              </a:rPr>
              <a:t>Thank you!</a:t>
            </a:r>
          </a:p>
        </p:txBody>
      </p:sp>
    </p:spTree>
    <p:extLst>
      <p:ext uri="{BB962C8B-B14F-4D97-AF65-F5344CB8AC3E}">
        <p14:creationId xmlns:p14="http://schemas.microsoft.com/office/powerpoint/2010/main" val="39353656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B6A5D31-6CB7-6D42-B2C9-C862341AE11E}"/>
              </a:ext>
            </a:extLst>
          </p:cNvPr>
          <p:cNvSpPr>
            <a:spLocks noGrp="1"/>
          </p:cNvSpPr>
          <p:nvPr>
            <p:ph type="ftr" sz="quarter" idx="3"/>
          </p:nvPr>
        </p:nvSpPr>
        <p:spPr/>
        <p:txBody>
          <a:bodyPr/>
          <a:lstStyle/>
          <a:p>
            <a:r>
              <a:rPr lang="en-US"/>
              <a:t>READY: GLOBAL READINESS FOR MAJOR DISEASE OUTBREAK RESPONSE</a:t>
            </a:r>
          </a:p>
        </p:txBody>
      </p:sp>
      <p:sp>
        <p:nvSpPr>
          <p:cNvPr id="4" name="Slide Number Placeholder 3">
            <a:extLst>
              <a:ext uri="{FF2B5EF4-FFF2-40B4-BE49-F238E27FC236}">
                <a16:creationId xmlns:a16="http://schemas.microsoft.com/office/drawing/2014/main" id="{BF3FF9C1-294C-6149-BD03-5A121E9F52A6}"/>
              </a:ext>
            </a:extLst>
          </p:cNvPr>
          <p:cNvSpPr>
            <a:spLocks noGrp="1"/>
          </p:cNvSpPr>
          <p:nvPr>
            <p:ph type="sldNum" sz="quarter" idx="4"/>
          </p:nvPr>
        </p:nvSpPr>
        <p:spPr/>
        <p:txBody>
          <a:bodyPr/>
          <a:lstStyle/>
          <a:p>
            <a:fld id="{42782948-4DBE-204D-AB9E-B65E067054AE}" type="slidenum">
              <a:rPr lang="en-US" smtClean="0"/>
              <a:pPr/>
              <a:t>42</a:t>
            </a:fld>
            <a:endParaRPr lang="en-US"/>
          </a:p>
        </p:txBody>
      </p:sp>
      <p:sp>
        <p:nvSpPr>
          <p:cNvPr id="7" name="Title 6">
            <a:extLst>
              <a:ext uri="{FF2B5EF4-FFF2-40B4-BE49-F238E27FC236}">
                <a16:creationId xmlns:a16="http://schemas.microsoft.com/office/drawing/2014/main" id="{DDD24643-61F1-2646-9A17-6F8EEDBEA83E}"/>
              </a:ext>
            </a:extLst>
          </p:cNvPr>
          <p:cNvSpPr>
            <a:spLocks noGrp="1"/>
          </p:cNvSpPr>
          <p:nvPr>
            <p:ph type="title"/>
          </p:nvPr>
        </p:nvSpPr>
        <p:spPr>
          <a:xfrm>
            <a:off x="856585" y="2601944"/>
            <a:ext cx="7772400" cy="1384995"/>
          </a:xfrm>
        </p:spPr>
        <p:txBody>
          <a:bodyPr/>
          <a:lstStyle/>
          <a:p>
            <a:r>
              <a:rPr lang="en-US" dirty="0"/>
              <a:t>Risk Communication and Community Engagement Toolkit:</a:t>
            </a:r>
            <a:br>
              <a:rPr lang="en-US" dirty="0"/>
            </a:br>
            <a:r>
              <a:rPr lang="en-US" dirty="0">
                <a:hlinkClick r:id="rId2"/>
              </a:rPr>
              <a:t>https://www.ready-initiative.org/covid-19-risk-communication-and-community-engagement-toolkit-for-humanitarian-actors/</a:t>
            </a:r>
            <a:r>
              <a:rPr lang="en-US" dirty="0"/>
              <a:t/>
            </a:r>
            <a:br>
              <a:rPr lang="en-US" dirty="0"/>
            </a:br>
            <a:endParaRPr lang="en-US" dirty="0"/>
          </a:p>
        </p:txBody>
      </p:sp>
    </p:spTree>
    <p:extLst>
      <p:ext uri="{BB962C8B-B14F-4D97-AF65-F5344CB8AC3E}">
        <p14:creationId xmlns:p14="http://schemas.microsoft.com/office/powerpoint/2010/main" val="182902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63EE083-79CD-3E4E-A494-BE7D3CDF1D85}"/>
              </a:ext>
            </a:extLst>
          </p:cNvPr>
          <p:cNvSpPr>
            <a:spLocks noGrp="1"/>
          </p:cNvSpPr>
          <p:nvPr>
            <p:ph type="ftr" sz="quarter" idx="3"/>
          </p:nvPr>
        </p:nvSpPr>
        <p:spPr/>
        <p:txBody>
          <a:bodyPr/>
          <a:lstStyle/>
          <a:p>
            <a:r>
              <a:rPr lang="en-US"/>
              <a:t>READY: GLOBAL READINESS FOR MAJOR DISEASE OUTBREAK RESPONSE</a:t>
            </a:r>
          </a:p>
        </p:txBody>
      </p:sp>
      <p:sp>
        <p:nvSpPr>
          <p:cNvPr id="5" name="Slide Number Placeholder 4">
            <a:extLst>
              <a:ext uri="{FF2B5EF4-FFF2-40B4-BE49-F238E27FC236}">
                <a16:creationId xmlns:a16="http://schemas.microsoft.com/office/drawing/2014/main" id="{940B4220-5C27-C549-B2F9-4F6B3C4C5628}"/>
              </a:ext>
            </a:extLst>
          </p:cNvPr>
          <p:cNvSpPr>
            <a:spLocks noGrp="1"/>
          </p:cNvSpPr>
          <p:nvPr>
            <p:ph type="sldNum" sz="quarter" idx="4"/>
          </p:nvPr>
        </p:nvSpPr>
        <p:spPr/>
        <p:txBody>
          <a:bodyPr/>
          <a:lstStyle/>
          <a:p>
            <a:fld id="{42782948-4DBE-204D-AB9E-B65E067054AE}" type="slidenum">
              <a:rPr lang="en-US" smtClean="0"/>
              <a:pPr/>
              <a:t>5</a:t>
            </a:fld>
            <a:endParaRPr lang="en-US"/>
          </a:p>
        </p:txBody>
      </p:sp>
      <p:pic>
        <p:nvPicPr>
          <p:cNvPr id="7" name="Picture 2" descr="sem">
            <a:extLst>
              <a:ext uri="{FF2B5EF4-FFF2-40B4-BE49-F238E27FC236}">
                <a16:creationId xmlns:a16="http://schemas.microsoft.com/office/drawing/2014/main" id="{2C5E1464-53ED-D94D-BFBA-693FEDAE0E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116" y="473178"/>
            <a:ext cx="7147767" cy="607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552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a:extLst>
              <a:ext uri="{FF2B5EF4-FFF2-40B4-BE49-F238E27FC236}">
                <a16:creationId xmlns:a16="http://schemas.microsoft.com/office/drawing/2014/main" id="{1154FDB5-5D42-6E4C-ABEC-51AF56123DAF}"/>
              </a:ext>
            </a:extLst>
          </p:cNvPr>
          <p:cNvSpPr>
            <a:spLocks noGrp="1" noChangeArrowheads="1"/>
          </p:cNvSpPr>
          <p:nvPr>
            <p:ph type="title"/>
          </p:nvPr>
        </p:nvSpPr>
        <p:spPr>
          <a:xfrm>
            <a:off x="118213" y="236433"/>
            <a:ext cx="8842907" cy="415498"/>
          </a:xfrm>
        </p:spPr>
        <p:txBody>
          <a:bodyPr>
            <a:noAutofit/>
          </a:bodyPr>
          <a:lstStyle/>
          <a:p>
            <a:r>
              <a:rPr lang="en-US" altLang="en-US" sz="2800" b="1" dirty="0"/>
              <a:t>Behavioral Drivers: Complexity of Human Behavior</a:t>
            </a:r>
          </a:p>
        </p:txBody>
      </p:sp>
      <p:sp>
        <p:nvSpPr>
          <p:cNvPr id="104452" name="TextBox 1">
            <a:extLst>
              <a:ext uri="{FF2B5EF4-FFF2-40B4-BE49-F238E27FC236}">
                <a16:creationId xmlns:a16="http://schemas.microsoft.com/office/drawing/2014/main" id="{5AA8E546-A928-2049-9DCD-5EE4FEC50B22}"/>
              </a:ext>
            </a:extLst>
          </p:cNvPr>
          <p:cNvSpPr txBox="1">
            <a:spLocks noChangeArrowheads="1"/>
          </p:cNvSpPr>
          <p:nvPr/>
        </p:nvSpPr>
        <p:spPr bwMode="auto">
          <a:xfrm>
            <a:off x="6926408" y="545893"/>
            <a:ext cx="187109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2"/>
                </a:solidFill>
                <a:latin typeface="Futura Medium" panose="020B0602020204020303" pitchFamily="34" charset="-79"/>
                <a:ea typeface="ＭＳ Ｐゴシック" panose="020B0600070205080204" pitchFamily="34" charset="-128"/>
                <a:cs typeface="Futura Medium" panose="020B0602020204020303" pitchFamily="34" charset="-79"/>
              </a:defRPr>
            </a:lvl1pPr>
            <a:lvl2pPr marL="742950" indent="-285750">
              <a:spcBef>
                <a:spcPct val="20000"/>
              </a:spcBef>
              <a:buChar char="–"/>
              <a:defRPr sz="2800">
                <a:solidFill>
                  <a:schemeClr val="tx2"/>
                </a:solidFill>
                <a:latin typeface="Futura Medium" panose="020B0602020204020303" pitchFamily="34" charset="-79"/>
                <a:ea typeface="ＭＳ Ｐゴシック" panose="020B0600070205080204" pitchFamily="34" charset="-128"/>
                <a:cs typeface="Futura Medium" panose="020B0602020204020303" pitchFamily="34" charset="-79"/>
              </a:defRPr>
            </a:lvl2pPr>
            <a:lvl3pPr marL="1143000" indent="-228600">
              <a:spcBef>
                <a:spcPct val="20000"/>
              </a:spcBef>
              <a:buChar char="•"/>
              <a:defRPr sz="2400">
                <a:solidFill>
                  <a:schemeClr val="tx2"/>
                </a:solidFill>
                <a:latin typeface="Futura Medium" panose="020B0602020204020303" pitchFamily="34" charset="-79"/>
                <a:ea typeface="ＭＳ Ｐゴシック" panose="020B0600070205080204" pitchFamily="34" charset="-128"/>
                <a:cs typeface="Futura Medium" panose="020B0602020204020303" pitchFamily="34" charset="-79"/>
              </a:defRPr>
            </a:lvl3pPr>
            <a:lvl4pPr marL="1600200" indent="-228600">
              <a:spcBef>
                <a:spcPct val="20000"/>
              </a:spcBef>
              <a:buChar char="–"/>
              <a:defRPr sz="2000">
                <a:solidFill>
                  <a:schemeClr val="tx2"/>
                </a:solidFill>
                <a:latin typeface="Futura Medium" panose="020B0602020204020303" pitchFamily="34" charset="-79"/>
                <a:ea typeface="ＭＳ Ｐゴシック" panose="020B0600070205080204" pitchFamily="34" charset="-128"/>
                <a:cs typeface="Futura Medium" panose="020B0602020204020303" pitchFamily="34" charset="-79"/>
              </a:defRPr>
            </a:lvl4pPr>
            <a:lvl5pPr marL="2057400" indent="-228600">
              <a:spcBef>
                <a:spcPct val="20000"/>
              </a:spcBef>
              <a:buChar char="»"/>
              <a:defRPr sz="2000">
                <a:solidFill>
                  <a:schemeClr val="tx2"/>
                </a:solidFill>
                <a:latin typeface="Futura Medium" panose="020B0602020204020303" pitchFamily="34" charset="-79"/>
                <a:ea typeface="ＭＳ Ｐゴシック" panose="020B0600070205080204" pitchFamily="34" charset="-128"/>
                <a:cs typeface="Futura Medium" panose="020B0602020204020303" pitchFamily="34" charset="-79"/>
              </a:defRPr>
            </a:lvl5pPr>
            <a:lvl6pPr marL="2514600" indent="-228600" eaLnBrk="0" fontAlgn="base" hangingPunct="0">
              <a:spcBef>
                <a:spcPct val="20000"/>
              </a:spcBef>
              <a:spcAft>
                <a:spcPct val="0"/>
              </a:spcAft>
              <a:buChar char="»"/>
              <a:defRPr sz="2000">
                <a:solidFill>
                  <a:schemeClr val="tx2"/>
                </a:solidFill>
                <a:latin typeface="Futura Medium" panose="020B0602020204020303" pitchFamily="34" charset="-79"/>
                <a:ea typeface="ＭＳ Ｐゴシック" panose="020B0600070205080204" pitchFamily="34" charset="-128"/>
                <a:cs typeface="Futura Medium" panose="020B0602020204020303" pitchFamily="34" charset="-79"/>
              </a:defRPr>
            </a:lvl6pPr>
            <a:lvl7pPr marL="2971800" indent="-228600" eaLnBrk="0" fontAlgn="base" hangingPunct="0">
              <a:spcBef>
                <a:spcPct val="20000"/>
              </a:spcBef>
              <a:spcAft>
                <a:spcPct val="0"/>
              </a:spcAft>
              <a:buChar char="»"/>
              <a:defRPr sz="2000">
                <a:solidFill>
                  <a:schemeClr val="tx2"/>
                </a:solidFill>
                <a:latin typeface="Futura Medium" panose="020B0602020204020303" pitchFamily="34" charset="-79"/>
                <a:ea typeface="ＭＳ Ｐゴシック" panose="020B0600070205080204" pitchFamily="34" charset="-128"/>
                <a:cs typeface="Futura Medium" panose="020B0602020204020303" pitchFamily="34" charset="-79"/>
              </a:defRPr>
            </a:lvl7pPr>
            <a:lvl8pPr marL="3429000" indent="-228600" eaLnBrk="0" fontAlgn="base" hangingPunct="0">
              <a:spcBef>
                <a:spcPct val="20000"/>
              </a:spcBef>
              <a:spcAft>
                <a:spcPct val="0"/>
              </a:spcAft>
              <a:buChar char="»"/>
              <a:defRPr sz="2000">
                <a:solidFill>
                  <a:schemeClr val="tx2"/>
                </a:solidFill>
                <a:latin typeface="Futura Medium" panose="020B0602020204020303" pitchFamily="34" charset="-79"/>
                <a:ea typeface="ＭＳ Ｐゴシック" panose="020B0600070205080204" pitchFamily="34" charset="-128"/>
                <a:cs typeface="Futura Medium" panose="020B0602020204020303" pitchFamily="34" charset="-79"/>
              </a:defRPr>
            </a:lvl8pPr>
            <a:lvl9pPr marL="3886200" indent="-228600" eaLnBrk="0" fontAlgn="base" hangingPunct="0">
              <a:spcBef>
                <a:spcPct val="20000"/>
              </a:spcBef>
              <a:spcAft>
                <a:spcPct val="0"/>
              </a:spcAft>
              <a:buChar char="»"/>
              <a:defRPr sz="2000">
                <a:solidFill>
                  <a:schemeClr val="tx2"/>
                </a:solidFill>
                <a:latin typeface="Futura Medium" panose="020B0602020204020303" pitchFamily="34" charset="-79"/>
                <a:ea typeface="ＭＳ Ｐゴシック" panose="020B0600070205080204" pitchFamily="34" charset="-128"/>
                <a:cs typeface="Futura Medium" panose="020B0602020204020303" pitchFamily="34" charset="-79"/>
              </a:defRPr>
            </a:lvl9pPr>
          </a:lstStyle>
          <a:p>
            <a:pPr>
              <a:spcBef>
                <a:spcPct val="0"/>
              </a:spcBef>
              <a:buFontTx/>
              <a:buNone/>
            </a:pPr>
            <a:r>
              <a:rPr lang="en-US" altLang="en-US" sz="1350" i="1" dirty="0">
                <a:solidFill>
                  <a:schemeClr val="tx1">
                    <a:lumMod val="50000"/>
                    <a:lumOff val="50000"/>
                  </a:schemeClr>
                </a:solidFill>
              </a:rPr>
              <a:t>Source: UNICEF C4D</a:t>
            </a:r>
            <a:endParaRPr lang="en-US" altLang="en-US" sz="1800" i="1" dirty="0">
              <a:solidFill>
                <a:schemeClr val="tx1">
                  <a:lumMod val="50000"/>
                  <a:lumOff val="50000"/>
                </a:schemeClr>
              </a:solidFill>
            </a:endParaRPr>
          </a:p>
        </p:txBody>
      </p:sp>
      <p:pic>
        <p:nvPicPr>
          <p:cNvPr id="9" name="Picture 8" descr="A picture containing display&#10;&#10;Description automatically generated">
            <a:extLst>
              <a:ext uri="{FF2B5EF4-FFF2-40B4-BE49-F238E27FC236}">
                <a16:creationId xmlns:a16="http://schemas.microsoft.com/office/drawing/2014/main" id="{D348E8C5-0F79-C74E-BFC1-BE49BDB30E94}"/>
              </a:ext>
            </a:extLst>
          </p:cNvPr>
          <p:cNvPicPr>
            <a:picLocks noChangeAspect="1"/>
          </p:cNvPicPr>
          <p:nvPr/>
        </p:nvPicPr>
        <p:blipFill>
          <a:blip r:embed="rId3"/>
          <a:stretch>
            <a:fillRect/>
          </a:stretch>
        </p:blipFill>
        <p:spPr>
          <a:xfrm>
            <a:off x="-14366" y="952330"/>
            <a:ext cx="4269096" cy="5874674"/>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F0908F2B-65F6-F841-9908-FC17814DFB97}"/>
              </a:ext>
            </a:extLst>
          </p:cNvPr>
          <p:cNvPicPr>
            <a:picLocks noChangeAspect="1"/>
          </p:cNvPicPr>
          <p:nvPr/>
        </p:nvPicPr>
        <p:blipFill>
          <a:blip r:embed="rId4"/>
          <a:stretch>
            <a:fillRect/>
          </a:stretch>
        </p:blipFill>
        <p:spPr>
          <a:xfrm>
            <a:off x="4184685" y="965507"/>
            <a:ext cx="5079964" cy="5861497"/>
          </a:xfrm>
          <a:prstGeom prst="rect">
            <a:avLst/>
          </a:prstGeom>
        </p:spPr>
      </p:pic>
      <p:sp>
        <p:nvSpPr>
          <p:cNvPr id="16" name="TextBox 2">
            <a:extLst>
              <a:ext uri="{FF2B5EF4-FFF2-40B4-BE49-F238E27FC236}">
                <a16:creationId xmlns:a16="http://schemas.microsoft.com/office/drawing/2014/main" id="{C0AAEDE0-AB0B-1949-8CEB-F55F53AA3168}"/>
              </a:ext>
            </a:extLst>
          </p:cNvPr>
          <p:cNvSpPr txBox="1">
            <a:spLocks noChangeArrowheads="1"/>
          </p:cNvSpPr>
          <p:nvPr/>
        </p:nvSpPr>
        <p:spPr bwMode="auto">
          <a:xfrm>
            <a:off x="1917803" y="2565949"/>
            <a:ext cx="6186678" cy="1323439"/>
          </a:xfrm>
          <a:prstGeom prst="rect">
            <a:avLst/>
          </a:prstGeom>
          <a:solidFill>
            <a:schemeClr val="bg1"/>
          </a:solidFill>
          <a:ln>
            <a:noFill/>
          </a:ln>
        </p:spPr>
        <p:txBody>
          <a:bodyPr wrap="square">
            <a:spAutoFit/>
          </a:bodyPr>
          <a:lstStyle>
            <a:lvl1pPr>
              <a:spcBef>
                <a:spcPct val="20000"/>
              </a:spcBef>
              <a:buChar char="•"/>
              <a:defRPr sz="3200">
                <a:solidFill>
                  <a:schemeClr val="tx2"/>
                </a:solidFill>
                <a:latin typeface="Futura Medium" panose="020B0602020204020303" pitchFamily="34" charset="-79"/>
                <a:ea typeface="ＭＳ Ｐゴシック" panose="020B0600070205080204" pitchFamily="34" charset="-128"/>
                <a:cs typeface="Futura Medium" panose="020B0602020204020303" pitchFamily="34" charset="-79"/>
              </a:defRPr>
            </a:lvl1pPr>
            <a:lvl2pPr marL="742950" indent="-285750">
              <a:spcBef>
                <a:spcPct val="20000"/>
              </a:spcBef>
              <a:buChar char="–"/>
              <a:defRPr sz="2800">
                <a:solidFill>
                  <a:schemeClr val="tx2"/>
                </a:solidFill>
                <a:latin typeface="Futura Medium" panose="020B0602020204020303" pitchFamily="34" charset="-79"/>
                <a:ea typeface="ＭＳ Ｐゴシック" panose="020B0600070205080204" pitchFamily="34" charset="-128"/>
                <a:cs typeface="Futura Medium" panose="020B0602020204020303" pitchFamily="34" charset="-79"/>
              </a:defRPr>
            </a:lvl2pPr>
            <a:lvl3pPr marL="1143000" indent="-228600">
              <a:spcBef>
                <a:spcPct val="20000"/>
              </a:spcBef>
              <a:buChar char="•"/>
              <a:defRPr sz="2400">
                <a:solidFill>
                  <a:schemeClr val="tx2"/>
                </a:solidFill>
                <a:latin typeface="Futura Medium" panose="020B0602020204020303" pitchFamily="34" charset="-79"/>
                <a:ea typeface="ＭＳ Ｐゴシック" panose="020B0600070205080204" pitchFamily="34" charset="-128"/>
                <a:cs typeface="Futura Medium" panose="020B0602020204020303" pitchFamily="34" charset="-79"/>
              </a:defRPr>
            </a:lvl3pPr>
            <a:lvl4pPr marL="1600200" indent="-228600">
              <a:spcBef>
                <a:spcPct val="20000"/>
              </a:spcBef>
              <a:buChar char="–"/>
              <a:defRPr sz="2000">
                <a:solidFill>
                  <a:schemeClr val="tx2"/>
                </a:solidFill>
                <a:latin typeface="Futura Medium" panose="020B0602020204020303" pitchFamily="34" charset="-79"/>
                <a:ea typeface="ＭＳ Ｐゴシック" panose="020B0600070205080204" pitchFamily="34" charset="-128"/>
                <a:cs typeface="Futura Medium" panose="020B0602020204020303" pitchFamily="34" charset="-79"/>
              </a:defRPr>
            </a:lvl4pPr>
            <a:lvl5pPr marL="2057400" indent="-228600">
              <a:spcBef>
                <a:spcPct val="20000"/>
              </a:spcBef>
              <a:buChar char="»"/>
              <a:defRPr sz="2000">
                <a:solidFill>
                  <a:schemeClr val="tx2"/>
                </a:solidFill>
                <a:latin typeface="Futura Medium" panose="020B0602020204020303" pitchFamily="34" charset="-79"/>
                <a:ea typeface="ＭＳ Ｐゴシック" panose="020B0600070205080204" pitchFamily="34" charset="-128"/>
                <a:cs typeface="Futura Medium" panose="020B0602020204020303" pitchFamily="34" charset="-79"/>
              </a:defRPr>
            </a:lvl5pPr>
            <a:lvl6pPr marL="2514600" indent="-228600" eaLnBrk="0" fontAlgn="base" hangingPunct="0">
              <a:spcBef>
                <a:spcPct val="20000"/>
              </a:spcBef>
              <a:spcAft>
                <a:spcPct val="0"/>
              </a:spcAft>
              <a:buChar char="»"/>
              <a:defRPr sz="2000">
                <a:solidFill>
                  <a:schemeClr val="tx2"/>
                </a:solidFill>
                <a:latin typeface="Futura Medium" panose="020B0602020204020303" pitchFamily="34" charset="-79"/>
                <a:ea typeface="ＭＳ Ｐゴシック" panose="020B0600070205080204" pitchFamily="34" charset="-128"/>
                <a:cs typeface="Futura Medium" panose="020B0602020204020303" pitchFamily="34" charset="-79"/>
              </a:defRPr>
            </a:lvl6pPr>
            <a:lvl7pPr marL="2971800" indent="-228600" eaLnBrk="0" fontAlgn="base" hangingPunct="0">
              <a:spcBef>
                <a:spcPct val="20000"/>
              </a:spcBef>
              <a:spcAft>
                <a:spcPct val="0"/>
              </a:spcAft>
              <a:buChar char="»"/>
              <a:defRPr sz="2000">
                <a:solidFill>
                  <a:schemeClr val="tx2"/>
                </a:solidFill>
                <a:latin typeface="Futura Medium" panose="020B0602020204020303" pitchFamily="34" charset="-79"/>
                <a:ea typeface="ＭＳ Ｐゴシック" panose="020B0600070205080204" pitchFamily="34" charset="-128"/>
                <a:cs typeface="Futura Medium" panose="020B0602020204020303" pitchFamily="34" charset="-79"/>
              </a:defRPr>
            </a:lvl7pPr>
            <a:lvl8pPr marL="3429000" indent="-228600" eaLnBrk="0" fontAlgn="base" hangingPunct="0">
              <a:spcBef>
                <a:spcPct val="20000"/>
              </a:spcBef>
              <a:spcAft>
                <a:spcPct val="0"/>
              </a:spcAft>
              <a:buChar char="»"/>
              <a:defRPr sz="2000">
                <a:solidFill>
                  <a:schemeClr val="tx2"/>
                </a:solidFill>
                <a:latin typeface="Futura Medium" panose="020B0602020204020303" pitchFamily="34" charset="-79"/>
                <a:ea typeface="ＭＳ Ｐゴシック" panose="020B0600070205080204" pitchFamily="34" charset="-128"/>
                <a:cs typeface="Futura Medium" panose="020B0602020204020303" pitchFamily="34" charset="-79"/>
              </a:defRPr>
            </a:lvl8pPr>
            <a:lvl9pPr marL="3886200" indent="-228600" eaLnBrk="0" fontAlgn="base" hangingPunct="0">
              <a:spcBef>
                <a:spcPct val="20000"/>
              </a:spcBef>
              <a:spcAft>
                <a:spcPct val="0"/>
              </a:spcAft>
              <a:buChar char="»"/>
              <a:defRPr sz="2000">
                <a:solidFill>
                  <a:schemeClr val="tx2"/>
                </a:solidFill>
                <a:latin typeface="Futura Medium" panose="020B0602020204020303" pitchFamily="34" charset="-79"/>
                <a:ea typeface="ＭＳ Ｐゴシック" panose="020B0600070205080204" pitchFamily="34" charset="-128"/>
                <a:cs typeface="Futura Medium" panose="020B0602020204020303" pitchFamily="34" charset="-79"/>
              </a:defRPr>
            </a:lvl9pPr>
          </a:lstStyle>
          <a:p>
            <a:pPr>
              <a:spcBef>
                <a:spcPct val="0"/>
              </a:spcBef>
              <a:buFontTx/>
              <a:buNone/>
            </a:pPr>
            <a:r>
              <a:rPr lang="en-US" altLang="en-US" sz="2000" dirty="0">
                <a:solidFill>
                  <a:srgbClr val="000000"/>
                </a:solidFill>
                <a:latin typeface="+mj-lt"/>
              </a:rPr>
              <a:t>People generally don’t just consider pros and cons to make a rational decision on the best path of action: providing them with the right information  will rarely automatically translate into the ‘’logical choice’’. </a:t>
            </a:r>
          </a:p>
        </p:txBody>
      </p:sp>
      <p:sp>
        <p:nvSpPr>
          <p:cNvPr id="3" name="Slide Number Placeholder 2"/>
          <p:cNvSpPr>
            <a:spLocks noGrp="1"/>
          </p:cNvSpPr>
          <p:nvPr>
            <p:ph type="sldNum" sz="quarter" idx="4"/>
          </p:nvPr>
        </p:nvSpPr>
        <p:spPr/>
        <p:txBody>
          <a:bodyPr/>
          <a:lstStyle/>
          <a:p>
            <a:fld id="{42782948-4DBE-204D-AB9E-B65E067054AE}" type="slidenum">
              <a:rPr lang="en-US" smtClean="0"/>
              <a:pPr/>
              <a:t>6</a:t>
            </a:fld>
            <a:endParaRPr lang="en-US"/>
          </a:p>
        </p:txBody>
      </p:sp>
    </p:spTree>
    <p:extLst>
      <p:ext uri="{BB962C8B-B14F-4D97-AF65-F5344CB8AC3E}">
        <p14:creationId xmlns:p14="http://schemas.microsoft.com/office/powerpoint/2010/main" val="53779327"/>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97E7841-570D-2246-9D11-90C1D4558685}"/>
              </a:ext>
            </a:extLst>
          </p:cNvPr>
          <p:cNvSpPr>
            <a:spLocks noGrp="1"/>
          </p:cNvSpPr>
          <p:nvPr>
            <p:ph type="ftr" sz="quarter" idx="3"/>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a:ln>
                  <a:noFill/>
                </a:ln>
                <a:solidFill>
                  <a:srgbClr val="6C6463"/>
                </a:solidFill>
                <a:effectLst/>
                <a:uLnTx/>
                <a:uFillTx/>
                <a:latin typeface="Gill Sans MT"/>
                <a:ea typeface="+mn-ea"/>
              </a:rPr>
              <a:t>READY: GLOBAL READINESS FOR MAJOR DISEASE OUTBREAK RESPONSE</a:t>
            </a:r>
          </a:p>
        </p:txBody>
      </p:sp>
      <p:sp>
        <p:nvSpPr>
          <p:cNvPr id="5" name="Slide Number Placeholder 4">
            <a:extLst>
              <a:ext uri="{FF2B5EF4-FFF2-40B4-BE49-F238E27FC236}">
                <a16:creationId xmlns:a16="http://schemas.microsoft.com/office/drawing/2014/main" id="{46D9A018-7D76-CF4B-B778-FE6E76A5AB87}"/>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782948-4DBE-204D-AB9E-B65E067054AE}" type="slidenum">
              <a:rPr kumimoji="0" lang="en-US" sz="450" b="0" i="0" u="none" strike="noStrike" kern="1200" cap="none" spc="0" normalizeH="0" baseline="0" noProof="0" smtClean="0">
                <a:ln>
                  <a:noFill/>
                </a:ln>
                <a:solidFill>
                  <a:srgbClr val="6C6463"/>
                </a:solidFill>
                <a:effectLst/>
                <a:uLnTx/>
                <a:uFillTx/>
                <a:latin typeface="Gill Sans MT"/>
                <a:ea typeface="+mn-ea"/>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450" b="0" i="0" u="none" strike="noStrike" kern="1200" cap="none" spc="0" normalizeH="0" baseline="0" noProof="0">
              <a:ln>
                <a:noFill/>
              </a:ln>
              <a:solidFill>
                <a:srgbClr val="6C6463"/>
              </a:solidFill>
              <a:effectLst/>
              <a:uLnTx/>
              <a:uFillTx/>
              <a:latin typeface="Gill Sans MT"/>
              <a:ea typeface="+mn-ea"/>
            </a:endParaRPr>
          </a:p>
        </p:txBody>
      </p:sp>
      <p:sp>
        <p:nvSpPr>
          <p:cNvPr id="6" name="Title 5">
            <a:extLst>
              <a:ext uri="{FF2B5EF4-FFF2-40B4-BE49-F238E27FC236}">
                <a16:creationId xmlns:a16="http://schemas.microsoft.com/office/drawing/2014/main" id="{2AA1ECFB-C2B9-324C-B898-D0894EF795C9}"/>
              </a:ext>
            </a:extLst>
          </p:cNvPr>
          <p:cNvSpPr>
            <a:spLocks noGrp="1"/>
          </p:cNvSpPr>
          <p:nvPr>
            <p:ph type="title"/>
          </p:nvPr>
        </p:nvSpPr>
        <p:spPr>
          <a:xfrm>
            <a:off x="778931" y="-159224"/>
            <a:ext cx="8094135" cy="738664"/>
          </a:xfrm>
        </p:spPr>
        <p:txBody>
          <a:bodyPr/>
          <a:lstStyle/>
          <a:p>
            <a:r>
              <a:rPr lang="en-US" b="1" dirty="0"/>
              <a:t>What Are the Common Social Behavior Change Approaches?</a:t>
            </a:r>
          </a:p>
        </p:txBody>
      </p:sp>
      <p:graphicFrame>
        <p:nvGraphicFramePr>
          <p:cNvPr id="7" name="Table 6">
            <a:extLst>
              <a:ext uri="{FF2B5EF4-FFF2-40B4-BE49-F238E27FC236}">
                <a16:creationId xmlns:a16="http://schemas.microsoft.com/office/drawing/2014/main" id="{559B855D-44DC-E345-B85C-C1397EE16C9B}"/>
              </a:ext>
            </a:extLst>
          </p:cNvPr>
          <p:cNvGraphicFramePr>
            <a:graphicFrameLocks noGrp="1"/>
          </p:cNvGraphicFramePr>
          <p:nvPr/>
        </p:nvGraphicFramePr>
        <p:xfrm>
          <a:off x="872064" y="751840"/>
          <a:ext cx="7586136" cy="5354320"/>
        </p:xfrm>
        <a:graphic>
          <a:graphicData uri="http://schemas.openxmlformats.org/drawingml/2006/table">
            <a:tbl>
              <a:tblPr firstRow="1" bandRow="1">
                <a:tableStyleId>{5C22544A-7EE6-4342-B048-85BDC9FD1C3A}</a:tableStyleId>
              </a:tblPr>
              <a:tblGrid>
                <a:gridCol w="2692207">
                  <a:extLst>
                    <a:ext uri="{9D8B030D-6E8A-4147-A177-3AD203B41FA5}">
                      <a16:colId xmlns:a16="http://schemas.microsoft.com/office/drawing/2014/main" val="1347482633"/>
                    </a:ext>
                  </a:extLst>
                </a:gridCol>
                <a:gridCol w="4893929">
                  <a:extLst>
                    <a:ext uri="{9D8B030D-6E8A-4147-A177-3AD203B41FA5}">
                      <a16:colId xmlns:a16="http://schemas.microsoft.com/office/drawing/2014/main" val="439842032"/>
                    </a:ext>
                  </a:extLst>
                </a:gridCol>
              </a:tblGrid>
              <a:tr h="370840">
                <a:tc>
                  <a:txBody>
                    <a:bodyPr/>
                    <a:lstStyle/>
                    <a:p>
                      <a:r>
                        <a:rPr lang="en-US" dirty="0"/>
                        <a:t>Intervention Categories</a:t>
                      </a:r>
                    </a:p>
                  </a:txBody>
                  <a:tcPr/>
                </a:tc>
                <a:tc>
                  <a:txBody>
                    <a:bodyPr/>
                    <a:lstStyle/>
                    <a:p>
                      <a:r>
                        <a:rPr lang="en-US" dirty="0"/>
                        <a:t>Sub-categories</a:t>
                      </a:r>
                    </a:p>
                  </a:txBody>
                  <a:tcPr/>
                </a:tc>
                <a:extLst>
                  <a:ext uri="{0D108BD9-81ED-4DB2-BD59-A6C34878D82A}">
                    <a16:rowId xmlns:a16="http://schemas.microsoft.com/office/drawing/2014/main" val="3208127671"/>
                  </a:ext>
                </a:extLst>
              </a:tr>
              <a:tr h="370840">
                <a:tc>
                  <a:txBody>
                    <a:bodyPr/>
                    <a:lstStyle/>
                    <a:p>
                      <a:pPr marL="0" indent="0">
                        <a:buFont typeface="+mj-lt"/>
                        <a:buNone/>
                      </a:pPr>
                      <a:r>
                        <a:rPr lang="en-US" dirty="0"/>
                        <a:t>1. Community-based approaches</a:t>
                      </a:r>
                    </a:p>
                  </a:txBody>
                  <a:tcPr/>
                </a:tc>
                <a:tc>
                  <a:txBody>
                    <a:bodyPr/>
                    <a:lstStyle/>
                    <a:p>
                      <a:pPr marL="285750" indent="-285750">
                        <a:buFont typeface="Arial" panose="020B0604020202020204" pitchFamily="34" charset="0"/>
                        <a:buChar char="•"/>
                      </a:pPr>
                      <a:r>
                        <a:rPr lang="en-US" dirty="0"/>
                        <a:t>Community engagement &amp; interventions</a:t>
                      </a:r>
                    </a:p>
                    <a:p>
                      <a:pPr marL="285750" indent="-285750">
                        <a:buFont typeface="Arial" panose="020B0604020202020204" pitchFamily="34" charset="0"/>
                        <a:buChar char="•"/>
                      </a:pPr>
                      <a:r>
                        <a:rPr lang="en-US" dirty="0"/>
                        <a:t>Community mobilization</a:t>
                      </a:r>
                    </a:p>
                    <a:p>
                      <a:pPr marL="285750" indent="-285750">
                        <a:buFont typeface="Arial" panose="020B0604020202020204" pitchFamily="34" charset="0"/>
                        <a:buChar char="•"/>
                      </a:pPr>
                      <a:r>
                        <a:rPr lang="en-US" dirty="0"/>
                        <a:t>Community outreach</a:t>
                      </a:r>
                    </a:p>
                    <a:p>
                      <a:pPr marL="285750" indent="-285750">
                        <a:buFont typeface="Arial" panose="020B0604020202020204" pitchFamily="34" charset="0"/>
                        <a:buChar char="•"/>
                      </a:pPr>
                      <a:r>
                        <a:rPr lang="en-US" dirty="0"/>
                        <a:t>Social mobilization</a:t>
                      </a:r>
                    </a:p>
                    <a:p>
                      <a:pPr marL="285750" indent="-285750">
                        <a:buFont typeface="Arial" panose="020B0604020202020204" pitchFamily="34" charset="0"/>
                        <a:buChar char="•"/>
                      </a:pPr>
                      <a:r>
                        <a:rPr lang="en-US" dirty="0"/>
                        <a:t>Social movements &amp; empowerment</a:t>
                      </a:r>
                    </a:p>
                    <a:p>
                      <a:pPr marL="285750" indent="-285750">
                        <a:buFont typeface="Arial" panose="020B0604020202020204" pitchFamily="34" charset="0"/>
                        <a:buChar char="•"/>
                      </a:pPr>
                      <a:r>
                        <a:rPr lang="en-US" dirty="0"/>
                        <a:t>Positive deviance</a:t>
                      </a:r>
                    </a:p>
                  </a:txBody>
                  <a:tcPr/>
                </a:tc>
                <a:extLst>
                  <a:ext uri="{0D108BD9-81ED-4DB2-BD59-A6C34878D82A}">
                    <a16:rowId xmlns:a16="http://schemas.microsoft.com/office/drawing/2014/main" val="4122263345"/>
                  </a:ext>
                </a:extLst>
              </a:tr>
              <a:tr h="370840">
                <a:tc>
                  <a:txBody>
                    <a:bodyPr/>
                    <a:lstStyle/>
                    <a:p>
                      <a:pPr marL="0" indent="0">
                        <a:buFont typeface="+mj-lt"/>
                        <a:buNone/>
                      </a:pPr>
                      <a:r>
                        <a:rPr lang="en-US" dirty="0"/>
                        <a:t>2. Interpersonal Communication</a:t>
                      </a:r>
                    </a:p>
                  </a:txBody>
                  <a:tcPr/>
                </a:tc>
                <a:tc>
                  <a:txBody>
                    <a:bodyPr/>
                    <a:lstStyle/>
                    <a:p>
                      <a:pPr marL="285750" indent="-285750">
                        <a:buFont typeface="Arial" panose="020B0604020202020204" pitchFamily="34" charset="0"/>
                        <a:buChar char="•"/>
                      </a:pPr>
                      <a:r>
                        <a:rPr lang="en-US" dirty="0"/>
                        <a:t>Client-provider/physician-patient interaction</a:t>
                      </a:r>
                    </a:p>
                    <a:p>
                      <a:pPr marL="285750" indent="-285750">
                        <a:buFont typeface="Arial" panose="020B0604020202020204" pitchFamily="34" charset="0"/>
                        <a:buChar char="•"/>
                      </a:pPr>
                      <a:r>
                        <a:rPr lang="en-US" dirty="0"/>
                        <a:t>Community/frontline health workers/midwives/ tradition birth attendants</a:t>
                      </a:r>
                    </a:p>
                    <a:p>
                      <a:pPr marL="285750" indent="-285750">
                        <a:buFont typeface="Arial" panose="020B0604020202020204" pitchFamily="34" charset="0"/>
                        <a:buChar char="•"/>
                      </a:pPr>
                      <a:r>
                        <a:rPr lang="en-US" dirty="0"/>
                        <a:t>Counseling</a:t>
                      </a:r>
                    </a:p>
                    <a:p>
                      <a:pPr marL="285750" indent="-285750">
                        <a:buFont typeface="Arial" panose="020B0604020202020204" pitchFamily="34" charset="0"/>
                        <a:buChar char="•"/>
                      </a:pPr>
                      <a:r>
                        <a:rPr lang="en-US" dirty="0"/>
                        <a:t>Home visits / household outreach</a:t>
                      </a:r>
                    </a:p>
                    <a:p>
                      <a:pPr marL="285750" indent="-285750">
                        <a:buFont typeface="Arial" panose="020B0604020202020204" pitchFamily="34" charset="0"/>
                        <a:buChar char="•"/>
                      </a:pPr>
                      <a:r>
                        <a:rPr lang="en-US" dirty="0"/>
                        <a:t>Peer educators</a:t>
                      </a:r>
                    </a:p>
                  </a:txBody>
                  <a:tcPr/>
                </a:tc>
                <a:extLst>
                  <a:ext uri="{0D108BD9-81ED-4DB2-BD59-A6C34878D82A}">
                    <a16:rowId xmlns:a16="http://schemas.microsoft.com/office/drawing/2014/main" val="920791100"/>
                  </a:ext>
                </a:extLst>
              </a:tr>
              <a:tr h="370840">
                <a:tc>
                  <a:txBody>
                    <a:bodyPr/>
                    <a:lstStyle/>
                    <a:p>
                      <a:pPr marL="0" indent="0">
                        <a:buFont typeface="+mj-lt"/>
                        <a:buNone/>
                      </a:pPr>
                      <a:r>
                        <a:rPr lang="en-US" dirty="0"/>
                        <a:t>3. Group-based approaches</a:t>
                      </a:r>
                    </a:p>
                  </a:txBody>
                  <a:tcPr/>
                </a:tc>
                <a:tc>
                  <a:txBody>
                    <a:bodyPr/>
                    <a:lstStyle/>
                    <a:p>
                      <a:pPr marL="285750" indent="-285750">
                        <a:buFont typeface="Arial" panose="020B0604020202020204" pitchFamily="34" charset="0"/>
                        <a:buChar char="•"/>
                      </a:pPr>
                      <a:r>
                        <a:rPr lang="en-US" dirty="0"/>
                        <a:t>Social capital / social support</a:t>
                      </a:r>
                    </a:p>
                    <a:p>
                      <a:pPr marL="285750" indent="-285750">
                        <a:buFont typeface="Arial" panose="020B0604020202020204" pitchFamily="34" charset="0"/>
                        <a:buChar char="•"/>
                      </a:pPr>
                      <a:r>
                        <a:rPr lang="en-US" dirty="0"/>
                        <a:t>Social networks</a:t>
                      </a:r>
                    </a:p>
                    <a:p>
                      <a:pPr marL="285750" indent="-285750">
                        <a:buFont typeface="Arial" panose="020B0604020202020204" pitchFamily="34" charset="0"/>
                        <a:buChar char="•"/>
                      </a:pPr>
                      <a:r>
                        <a:rPr lang="en-US" dirty="0"/>
                        <a:t>Social norms / normative change</a:t>
                      </a:r>
                    </a:p>
                  </a:txBody>
                  <a:tcPr/>
                </a:tc>
                <a:extLst>
                  <a:ext uri="{0D108BD9-81ED-4DB2-BD59-A6C34878D82A}">
                    <a16:rowId xmlns:a16="http://schemas.microsoft.com/office/drawing/2014/main" val="3562596020"/>
                  </a:ext>
                </a:extLst>
              </a:tr>
              <a:tr h="370840">
                <a:tc>
                  <a:txBody>
                    <a:bodyPr/>
                    <a:lstStyle/>
                    <a:p>
                      <a:pPr marL="0" indent="0">
                        <a:buFont typeface="+mj-lt"/>
                        <a:buNone/>
                      </a:pPr>
                      <a:r>
                        <a:rPr lang="en-US" dirty="0"/>
                        <a:t>4. Behavioral economics</a:t>
                      </a:r>
                    </a:p>
                  </a:txBody>
                  <a:tcPr/>
                </a:tc>
                <a:tc>
                  <a:txBody>
                    <a:bodyPr/>
                    <a:lstStyle/>
                    <a:p>
                      <a:pPr marL="285750" indent="-285750">
                        <a:buFont typeface="Arial" panose="020B0604020202020204" pitchFamily="34" charset="0"/>
                        <a:buChar char="•"/>
                      </a:pPr>
                      <a:r>
                        <a:rPr lang="en-US" dirty="0"/>
                        <a:t>Financial incentives / vouchers</a:t>
                      </a:r>
                    </a:p>
                    <a:p>
                      <a:pPr marL="285750" indent="-285750">
                        <a:buFont typeface="Arial" panose="020B0604020202020204" pitchFamily="34" charset="0"/>
                        <a:buChar char="•"/>
                      </a:pPr>
                      <a:r>
                        <a:rPr lang="en-US" dirty="0"/>
                        <a:t>Non-financial incentives &amp; motivators</a:t>
                      </a:r>
                    </a:p>
                  </a:txBody>
                  <a:tcPr/>
                </a:tc>
                <a:extLst>
                  <a:ext uri="{0D108BD9-81ED-4DB2-BD59-A6C34878D82A}">
                    <a16:rowId xmlns:a16="http://schemas.microsoft.com/office/drawing/2014/main" val="1944053362"/>
                  </a:ext>
                </a:extLst>
              </a:tr>
              <a:tr h="370840">
                <a:tc>
                  <a:txBody>
                    <a:bodyPr/>
                    <a:lstStyle/>
                    <a:p>
                      <a:pPr marL="0" indent="0">
                        <a:buFont typeface="+mj-lt"/>
                        <a:buNone/>
                      </a:pPr>
                      <a:r>
                        <a:rPr lang="en-US" dirty="0"/>
                        <a:t>5. Media and social marketing</a:t>
                      </a:r>
                    </a:p>
                  </a:txBody>
                  <a:tcPr/>
                </a:tc>
                <a:tc>
                  <a:txBody>
                    <a:bodyPr/>
                    <a:lstStyle/>
                    <a:p>
                      <a:pPr marL="285750" indent="-285750">
                        <a:buFont typeface="Arial" panose="020B0604020202020204" pitchFamily="34" charset="0"/>
                        <a:buChar char="•"/>
                      </a:pPr>
                      <a:r>
                        <a:rPr lang="en-US" dirty="0"/>
                        <a:t>Advocacy</a:t>
                      </a:r>
                    </a:p>
                    <a:p>
                      <a:pPr marL="285750" indent="-285750">
                        <a:buFont typeface="Arial" panose="020B0604020202020204" pitchFamily="34" charset="0"/>
                        <a:buChar char="•"/>
                      </a:pPr>
                      <a:r>
                        <a:rPr lang="en-US" dirty="0"/>
                        <a:t>Mass media</a:t>
                      </a:r>
                    </a:p>
                    <a:p>
                      <a:pPr marL="285750" indent="-285750">
                        <a:buFont typeface="Arial" panose="020B0604020202020204" pitchFamily="34" charset="0"/>
                        <a:buChar char="•"/>
                      </a:pPr>
                      <a:r>
                        <a:rPr lang="en-US" dirty="0"/>
                        <a:t>Social marketing / marketing heath services</a:t>
                      </a:r>
                    </a:p>
                    <a:p>
                      <a:pPr marL="285750" indent="-285750">
                        <a:buFont typeface="Arial" panose="020B0604020202020204" pitchFamily="34" charset="0"/>
                        <a:buChar char="•"/>
                      </a:pPr>
                      <a:r>
                        <a:rPr lang="en-US" dirty="0"/>
                        <a:t>Social media, digital approaches</a:t>
                      </a:r>
                    </a:p>
                    <a:p>
                      <a:pPr marL="285750" indent="-285750">
                        <a:buFont typeface="Arial" panose="020B0604020202020204" pitchFamily="34" charset="0"/>
                        <a:buChar char="•"/>
                      </a:pPr>
                      <a:r>
                        <a:rPr lang="en-US" dirty="0"/>
                        <a:t>Strategic/persuasive communication</a:t>
                      </a:r>
                    </a:p>
                  </a:txBody>
                  <a:tcPr/>
                </a:tc>
                <a:extLst>
                  <a:ext uri="{0D108BD9-81ED-4DB2-BD59-A6C34878D82A}">
                    <a16:rowId xmlns:a16="http://schemas.microsoft.com/office/drawing/2014/main" val="3064011527"/>
                  </a:ext>
                </a:extLst>
              </a:tr>
            </a:tbl>
          </a:graphicData>
        </a:graphic>
      </p:graphicFrame>
    </p:spTree>
    <p:extLst>
      <p:ext uri="{BB962C8B-B14F-4D97-AF65-F5344CB8AC3E}">
        <p14:creationId xmlns:p14="http://schemas.microsoft.com/office/powerpoint/2010/main" val="839276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a:extLst>
              <a:ext uri="{FF2B5EF4-FFF2-40B4-BE49-F238E27FC236}">
                <a16:creationId xmlns:a16="http://schemas.microsoft.com/office/drawing/2014/main" id="{AA6146E6-7D24-624A-977A-CAF2FE8B97E3}"/>
              </a:ext>
            </a:extLst>
          </p:cNvPr>
          <p:cNvSpPr>
            <a:spLocks noGrp="1" noChangeArrowheads="1"/>
          </p:cNvSpPr>
          <p:nvPr>
            <p:ph type="title"/>
          </p:nvPr>
        </p:nvSpPr>
        <p:spPr>
          <a:xfrm>
            <a:off x="457870" y="315201"/>
            <a:ext cx="6453188" cy="595431"/>
          </a:xfrm>
        </p:spPr>
        <p:txBody>
          <a:bodyPr>
            <a:normAutofit/>
          </a:bodyPr>
          <a:lstStyle/>
          <a:p>
            <a:r>
              <a:rPr lang="en-US" altLang="en-US" sz="3200" b="1" dirty="0"/>
              <a:t>What is Risk Communication?</a:t>
            </a:r>
          </a:p>
        </p:txBody>
      </p:sp>
      <p:sp>
        <p:nvSpPr>
          <p:cNvPr id="4" name="Content Placeholder 1">
            <a:extLst>
              <a:ext uri="{FF2B5EF4-FFF2-40B4-BE49-F238E27FC236}">
                <a16:creationId xmlns:a16="http://schemas.microsoft.com/office/drawing/2014/main" id="{3296C9DF-A922-4F47-8BB2-EFEC0BF9528A}"/>
              </a:ext>
            </a:extLst>
          </p:cNvPr>
          <p:cNvSpPr>
            <a:spLocks noGrp="1"/>
          </p:cNvSpPr>
          <p:nvPr>
            <p:ph sz="half" idx="1"/>
          </p:nvPr>
        </p:nvSpPr>
        <p:spPr>
          <a:xfrm>
            <a:off x="506371" y="1843088"/>
            <a:ext cx="8131258" cy="4065710"/>
          </a:xfrm>
        </p:spPr>
        <p:txBody>
          <a:bodyPr>
            <a:normAutofit/>
          </a:bodyPr>
          <a:lstStyle/>
          <a:p>
            <a:pPr marL="0" indent="0">
              <a:buNone/>
            </a:pPr>
            <a:r>
              <a:rPr lang="en-US" sz="2800" dirty="0">
                <a:solidFill>
                  <a:schemeClr val="tx1">
                    <a:lumMod val="50000"/>
                    <a:lumOff val="50000"/>
                  </a:schemeClr>
                </a:solidFill>
              </a:rPr>
              <a:t>WHO</a:t>
            </a:r>
          </a:p>
          <a:p>
            <a:pPr marL="0" indent="0">
              <a:buNone/>
            </a:pPr>
            <a:r>
              <a:rPr lang="en-US" sz="2800" i="1" dirty="0">
                <a:solidFill>
                  <a:schemeClr val="tx1">
                    <a:lumMod val="50000"/>
                    <a:lumOff val="50000"/>
                  </a:schemeClr>
                </a:solidFill>
              </a:rPr>
              <a:t>The </a:t>
            </a:r>
            <a:r>
              <a:rPr lang="en-US" sz="2800" b="1" i="1" dirty="0">
                <a:solidFill>
                  <a:schemeClr val="tx1">
                    <a:lumMod val="50000"/>
                    <a:lumOff val="50000"/>
                  </a:schemeClr>
                </a:solidFill>
              </a:rPr>
              <a:t>exchange</a:t>
            </a:r>
            <a:r>
              <a:rPr lang="en-US" sz="2800" i="1" dirty="0">
                <a:solidFill>
                  <a:schemeClr val="tx1">
                    <a:lumMod val="50000"/>
                    <a:lumOff val="50000"/>
                  </a:schemeClr>
                </a:solidFill>
              </a:rPr>
              <a:t> of real-time information, advice and opinions between experts and people facing threats to their health, economic or social well-being. Purpose is to enable people at risk </a:t>
            </a:r>
            <a:r>
              <a:rPr lang="en-US" sz="2800" b="1" i="1" dirty="0">
                <a:solidFill>
                  <a:schemeClr val="tx1">
                    <a:lumMod val="50000"/>
                    <a:lumOff val="50000"/>
                  </a:schemeClr>
                </a:solidFill>
              </a:rPr>
              <a:t>to take informed decisions</a:t>
            </a:r>
            <a:r>
              <a:rPr lang="en-US" sz="2800" i="1" dirty="0">
                <a:solidFill>
                  <a:schemeClr val="tx1">
                    <a:lumMod val="50000"/>
                    <a:lumOff val="50000"/>
                  </a:schemeClr>
                </a:solidFill>
              </a:rPr>
              <a:t> to protect themselves and their loved ones.</a:t>
            </a:r>
          </a:p>
          <a:p>
            <a:pPr marL="0" indent="0">
              <a:buNone/>
            </a:pPr>
            <a:endParaRPr lang="en-US" sz="3200" dirty="0"/>
          </a:p>
        </p:txBody>
      </p:sp>
      <p:sp>
        <p:nvSpPr>
          <p:cNvPr id="2" name="TextBox 1">
            <a:extLst>
              <a:ext uri="{FF2B5EF4-FFF2-40B4-BE49-F238E27FC236}">
                <a16:creationId xmlns:a16="http://schemas.microsoft.com/office/drawing/2014/main" id="{EC1C4130-702C-CA41-B622-E78B2A2F5EB7}"/>
              </a:ext>
            </a:extLst>
          </p:cNvPr>
          <p:cNvSpPr txBox="1"/>
          <p:nvPr/>
        </p:nvSpPr>
        <p:spPr>
          <a:xfrm>
            <a:off x="4255911" y="5336536"/>
            <a:ext cx="413119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Source: WHO </a:t>
            </a:r>
            <a:r>
              <a:rPr kumimoji="0" lang="en-US" sz="1600" b="0" i="0" u="none" strike="noStrike" kern="1200" cap="none" spc="0" normalizeH="0" baseline="0" noProof="0" dirty="0">
                <a:ln>
                  <a:noFill/>
                </a:ln>
                <a:solidFill>
                  <a:prstClr val="black">
                    <a:lumMod val="50000"/>
                    <a:lumOff val="50000"/>
                  </a:prstClr>
                </a:solidFill>
                <a:effectLst/>
                <a:uLnTx/>
                <a:uFillTx/>
                <a:latin typeface="Gill Sans MT"/>
                <a:ea typeface="+mn-ea"/>
                <a:cs typeface="+mn-cs"/>
                <a:hlinkClick r:id="rId3"/>
              </a:rPr>
              <a:t>Source</a:t>
            </a:r>
            <a:r>
              <a:rPr kumimoji="0" lang="en-US" sz="1600" b="0"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Page visited April 4, 2020</a:t>
            </a:r>
          </a:p>
        </p:txBody>
      </p:sp>
      <p:sp>
        <p:nvSpPr>
          <p:cNvPr id="3" name="Footer Placeholder 2"/>
          <p:cNvSpPr>
            <a:spLocks noGrp="1"/>
          </p:cNvSpPr>
          <p:nvPr>
            <p:ph type="ftr" sz="quarter" idx="11"/>
          </p:nvPr>
        </p:nvSpPr>
        <p:spPr/>
        <p:txBody>
          <a:bodyPr/>
          <a:lstStyle/>
          <a:p>
            <a:pPr>
              <a:defRPr/>
            </a:pPr>
            <a:r>
              <a:rPr lang="en-US"/>
              <a:t>READY: GLOBAL READINESS FOR MAJOR DISEASE OUTBREAK RESPONSE</a:t>
            </a:r>
          </a:p>
        </p:txBody>
      </p:sp>
      <p:sp>
        <p:nvSpPr>
          <p:cNvPr id="5" name="Slide Number Placeholder 4"/>
          <p:cNvSpPr>
            <a:spLocks noGrp="1"/>
          </p:cNvSpPr>
          <p:nvPr>
            <p:ph type="sldNum" sz="quarter" idx="12"/>
          </p:nvPr>
        </p:nvSpPr>
        <p:spPr/>
        <p:txBody>
          <a:bodyPr/>
          <a:lstStyle/>
          <a:p>
            <a:pPr>
              <a:defRPr/>
            </a:pPr>
            <a:fld id="{C8B6B5BB-09AF-4246-83C6-0020274861B1}" type="slidenum">
              <a:rPr lang="en-US" altLang="en-US" smtClean="0"/>
              <a:pPr>
                <a:defRPr/>
              </a:pPr>
              <a:t>8</a:t>
            </a:fld>
            <a:endParaRPr lang="en-US" altLang="en-US"/>
          </a:p>
        </p:txBody>
      </p:sp>
    </p:spTree>
    <p:extLst>
      <p:ext uri="{BB962C8B-B14F-4D97-AF65-F5344CB8AC3E}">
        <p14:creationId xmlns:p14="http://schemas.microsoft.com/office/powerpoint/2010/main" val="194726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Paul Slovic: Perception of Risk (</a:t>
            </a:r>
            <a:r>
              <a:rPr lang="en-US" i="1" dirty="0"/>
              <a:t>Science,</a:t>
            </a:r>
            <a:r>
              <a:rPr lang="en-US" dirty="0"/>
              <a:t> 236: 280–285, 1987)</a:t>
            </a:r>
          </a:p>
        </p:txBody>
      </p:sp>
      <p:pic>
        <p:nvPicPr>
          <p:cNvPr id="2" name="Picture 1" descr="slide37-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07" y="1524115"/>
            <a:ext cx="9052231" cy="4984749"/>
          </a:xfrm>
          <a:prstGeom prst="rect">
            <a:avLst/>
          </a:prstGeom>
        </p:spPr>
      </p:pic>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9E994A-B05C-3A4C-AC81-348E3062A15F}" type="slidenum">
              <a:rPr kumimoji="0" lang="en-US" sz="1000" b="0" i="0" u="none" strike="noStrike" kern="1200" cap="none" spc="0" normalizeH="0" baseline="0" noProof="0" smtClean="0">
                <a:ln>
                  <a:noFill/>
                </a:ln>
                <a:solidFill>
                  <a:srgbClr val="635C5B"/>
                </a:solidFill>
                <a:effectLst/>
                <a:uLnTx/>
                <a:uFillTx/>
                <a:latin typeface="Gill Sans MT"/>
                <a:ea typeface="+mn-ea"/>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srgbClr val="635C5B"/>
              </a:solidFill>
              <a:effectLst/>
              <a:uLnTx/>
              <a:uFillTx/>
              <a:latin typeface="Gill Sans MT"/>
              <a:ea typeface="+mn-ea"/>
            </a:endParaRPr>
          </a:p>
        </p:txBody>
      </p:sp>
    </p:spTree>
    <p:extLst>
      <p:ext uri="{BB962C8B-B14F-4D97-AF65-F5344CB8AC3E}">
        <p14:creationId xmlns:p14="http://schemas.microsoft.com/office/powerpoint/2010/main" val="4055249126"/>
      </p:ext>
    </p:extLst>
  </p:cSld>
  <p:clrMapOvr>
    <a:masterClrMapping/>
  </p:clrMapOvr>
  <p:transition/>
</p:sld>
</file>

<file path=ppt/theme/theme1.xml><?xml version="1.0" encoding="utf-8"?>
<a:theme xmlns:a="http://schemas.openxmlformats.org/drawingml/2006/main" name="4.3-Template_12.7.2016">
  <a:themeElements>
    <a:clrScheme name="Custom 2">
      <a:dk1>
        <a:sysClr val="windowText" lastClr="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4.3-Template_12.7.2016">
  <a:themeElements>
    <a:clrScheme name="Custom 2">
      <a:dk1>
        <a:sysClr val="windowText" lastClr="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EADY_Emerging_Pandemics_CoP" id="{9DB5F5E7-1762-2C40-8FE6-CF442DA59AB9}" vid="{AF8AAF18-ABC7-404F-A5B3-34892CB1A555}"/>
    </a:ext>
  </a:extLst>
</a:theme>
</file>

<file path=ppt/theme/theme3.xml><?xml version="1.0" encoding="utf-8"?>
<a:theme xmlns:a="http://schemas.openxmlformats.org/drawingml/2006/main" name="1_Office Theme">
  <a:themeElements>
    <a:clrScheme name="i9_Blue Lime">
      <a:dk1>
        <a:srgbClr val="57565A"/>
      </a:dk1>
      <a:lt1>
        <a:sysClr val="window" lastClr="FFFFFF"/>
      </a:lt1>
      <a:dk2>
        <a:srgbClr val="8DC928"/>
      </a:dk2>
      <a:lt2>
        <a:srgbClr val="ABD22A"/>
      </a:lt2>
      <a:accent1>
        <a:srgbClr val="2099D8"/>
      </a:accent1>
      <a:accent2>
        <a:srgbClr val="239CCE"/>
      </a:accent2>
      <a:accent3>
        <a:srgbClr val="27A6C2"/>
      </a:accent3>
      <a:accent4>
        <a:srgbClr val="25B7AB"/>
      </a:accent4>
      <a:accent5>
        <a:srgbClr val="5BBE77"/>
      </a:accent5>
      <a:accent6>
        <a:srgbClr val="7EC44E"/>
      </a:accent6>
      <a:hlink>
        <a:srgbClr val="2F8299"/>
      </a:hlink>
      <a:folHlink>
        <a:srgbClr val="8C8C8C"/>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4.3-Template_12.7.2016">
  <a:themeElements>
    <a:clrScheme name="Custom 2">
      <a:dk1>
        <a:sysClr val="windowText" lastClr="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IFRC_2010 presentation-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4.3-Template_12.7.2016">
  <a:themeElements>
    <a:clrScheme name="Custom 2">
      <a:dk1>
        <a:sysClr val="windowText" lastClr="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2f48e1d0-7cb8-41d9-828b-ed81fdeb0972">
      <UserInfo>
        <DisplayName>Rivero, Elena</DisplayName>
        <AccountId>2439</AccountId>
        <AccountType/>
      </UserInfo>
      <UserInfo>
        <DisplayName>Massai, Donatella</DisplayName>
        <AccountId>2105</AccountId>
        <AccountType/>
      </UserInfo>
      <UserInfo>
        <DisplayName>Toney, Ryan</DisplayName>
        <AccountId>1807</AccountId>
        <AccountType/>
      </UserInfo>
      <UserInfo>
        <DisplayName>Kathryn Bertram</DisplayName>
        <AccountId>5946</AccountId>
        <AccountType/>
      </UserInfo>
      <UserInfo>
        <DisplayName>Bertram, Kathryn</DisplayName>
        <AccountId>2203</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95BE34E8E82694DA369619592B64037" ma:contentTypeVersion="11" ma:contentTypeDescription="Create a new document." ma:contentTypeScope="" ma:versionID="c467cb8769aa4f325cb5615247d51bc2">
  <xsd:schema xmlns:xsd="http://www.w3.org/2001/XMLSchema" xmlns:xs="http://www.w3.org/2001/XMLSchema" xmlns:p="http://schemas.microsoft.com/office/2006/metadata/properties" xmlns:ns2="2f48e1d0-7cb8-41d9-828b-ed81fdeb0972" xmlns:ns3="5e5cfa32-f11a-48b5-b101-6ccd0d9d11b7" targetNamespace="http://schemas.microsoft.com/office/2006/metadata/properties" ma:root="true" ma:fieldsID="8741369355df55a8c9a24cd0e6675abb" ns2:_="" ns3:_="">
    <xsd:import namespace="2f48e1d0-7cb8-41d9-828b-ed81fdeb0972"/>
    <xsd:import namespace="5e5cfa32-f11a-48b5-b101-6ccd0d9d11b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48e1d0-7cb8-41d9-828b-ed81fdeb097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e5cfa32-f11a-48b5-b101-6ccd0d9d11b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9937998-E2D0-4E83-BAF5-10CD0697E6A5}">
  <ds:schemaRefs>
    <ds:schemaRef ds:uri="http://purl.org/dc/terms/"/>
    <ds:schemaRef ds:uri="http://schemas.microsoft.com/office/2006/documentManagement/types"/>
    <ds:schemaRef ds:uri="http://schemas.microsoft.com/office/2006/metadata/properties"/>
    <ds:schemaRef ds:uri="http://purl.org/dc/dcmitype/"/>
    <ds:schemaRef ds:uri="http://schemas.microsoft.com/office/infopath/2007/PartnerControls"/>
    <ds:schemaRef ds:uri="http://purl.org/dc/elements/1.1/"/>
    <ds:schemaRef ds:uri="5e5cfa32-f11a-48b5-b101-6ccd0d9d11b7"/>
    <ds:schemaRef ds:uri="http://schemas.openxmlformats.org/package/2006/metadata/core-properties"/>
    <ds:schemaRef ds:uri="2f48e1d0-7cb8-41d9-828b-ed81fdeb0972"/>
    <ds:schemaRef ds:uri="http://www.w3.org/XML/1998/namespace"/>
  </ds:schemaRefs>
</ds:datastoreItem>
</file>

<file path=customXml/itemProps2.xml><?xml version="1.0" encoding="utf-8"?>
<ds:datastoreItem xmlns:ds="http://schemas.openxmlformats.org/officeDocument/2006/customXml" ds:itemID="{A7654786-52D6-4F9A-A24C-CE49F662D18D}">
  <ds:schemaRefs>
    <ds:schemaRef ds:uri="http://schemas.microsoft.com/sharepoint/v3/contenttype/forms"/>
  </ds:schemaRefs>
</ds:datastoreItem>
</file>

<file path=customXml/itemProps3.xml><?xml version="1.0" encoding="utf-8"?>
<ds:datastoreItem xmlns:ds="http://schemas.openxmlformats.org/officeDocument/2006/customXml" ds:itemID="{726294D7-E706-4252-AB42-C7D081F2BC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48e1d0-7cb8-41d9-828b-ed81fdeb0972"/>
    <ds:schemaRef ds:uri="5e5cfa32-f11a-48b5-b101-6ccd0d9d11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13152</TotalTime>
  <Words>7828</Words>
  <Application>Microsoft Office PowerPoint</Application>
  <PresentationFormat>On-screen Show (4:3)</PresentationFormat>
  <Paragraphs>462</Paragraphs>
  <Slides>42</Slides>
  <Notes>31</Notes>
  <HiddenSlides>0</HiddenSlides>
  <MMClips>0</MMClips>
  <ScaleCrop>false</ScaleCrop>
  <HeadingPairs>
    <vt:vector size="6" baseType="variant">
      <vt:variant>
        <vt:lpstr>Fonts Used</vt:lpstr>
      </vt:variant>
      <vt:variant>
        <vt:i4>17</vt:i4>
      </vt:variant>
      <vt:variant>
        <vt:lpstr>Theme</vt:lpstr>
      </vt:variant>
      <vt:variant>
        <vt:i4>7</vt:i4>
      </vt:variant>
      <vt:variant>
        <vt:lpstr>Slide Titles</vt:lpstr>
      </vt:variant>
      <vt:variant>
        <vt:i4>42</vt:i4>
      </vt:variant>
    </vt:vector>
  </HeadingPairs>
  <TitlesOfParts>
    <vt:vector size="66" baseType="lpstr">
      <vt:lpstr>MS PGothic</vt:lpstr>
      <vt:lpstr>MS PGothic</vt:lpstr>
      <vt:lpstr>Apple Symbols</vt:lpstr>
      <vt:lpstr>Arial</vt:lpstr>
      <vt:lpstr>Bookman Old Style</vt:lpstr>
      <vt:lpstr>Calibri</vt:lpstr>
      <vt:lpstr>Calibri Light</vt:lpstr>
      <vt:lpstr>Futura Medium</vt:lpstr>
      <vt:lpstr>Georgia</vt:lpstr>
      <vt:lpstr>Gill Sans MT</vt:lpstr>
      <vt:lpstr>Lucida Grande</vt:lpstr>
      <vt:lpstr>Muli</vt:lpstr>
      <vt:lpstr>Myriad Pro</vt:lpstr>
      <vt:lpstr>Open Sans Light</vt:lpstr>
      <vt:lpstr>Times</vt:lpstr>
      <vt:lpstr>Times New Roman</vt:lpstr>
      <vt:lpstr>Wingdings</vt:lpstr>
      <vt:lpstr>4.3-Template_12.7.2016</vt:lpstr>
      <vt:lpstr>3_4.3-Template_12.7.2016</vt:lpstr>
      <vt:lpstr>1_Office Theme</vt:lpstr>
      <vt:lpstr>2_Office Theme</vt:lpstr>
      <vt:lpstr>1_4.3-Template_12.7.2016</vt:lpstr>
      <vt:lpstr>1_IFRC_2010 presentation-EN</vt:lpstr>
      <vt:lpstr>2_4.3-Template_12.7.2016</vt:lpstr>
      <vt:lpstr>READY: GLOBAL READINESS FOR MAJOR DISEASE OUTBREAK RESPONSE</vt:lpstr>
      <vt:lpstr>Session Outline</vt:lpstr>
      <vt:lpstr>Part 1. Social Behavior Change and Risk Communication – 101</vt:lpstr>
      <vt:lpstr>PowerPoint Presentation</vt:lpstr>
      <vt:lpstr>PowerPoint Presentation</vt:lpstr>
      <vt:lpstr>Behavioral Drivers: Complexity of Human Behavior</vt:lpstr>
      <vt:lpstr>What Are the Common Social Behavior Change Approaches?</vt:lpstr>
      <vt:lpstr>What is Risk Communication?</vt:lpstr>
      <vt:lpstr>Paul Slovic: Perception of Risk (Science, 236: 280–285, 1987)</vt:lpstr>
      <vt:lpstr>PowerPoint Presentation</vt:lpstr>
      <vt:lpstr>PowerPoint Presentation</vt:lpstr>
      <vt:lpstr>Extended Parallel Process Model</vt:lpstr>
      <vt:lpstr>Competing Priorities and Other Challenges</vt:lpstr>
      <vt:lpstr>How Can We Address with Risk Communication and Community Engagement?</vt:lpstr>
      <vt:lpstr>Risk Communication and Community Engagement (RCCE)…</vt:lpstr>
      <vt:lpstr>Turning Point: 2014-16 Ebola Outbreak in West Africa</vt:lpstr>
      <vt:lpstr>What Can We Do to Help Drive Behaviors?</vt:lpstr>
      <vt:lpstr>Communities MUST BE at the heart of any public health intervention, especially in emergencies  Involves those affected in understanding the risks they face and involves them in response actions that are acceptable.</vt:lpstr>
      <vt:lpstr>Quality Standards and Indicators for Community Engagement - Core Minimum Standards</vt:lpstr>
      <vt:lpstr>Part II: But what does this mean in Challenging Environments during a Covid-19 Pandemic when Social Distancing  is a Critical Measure?</vt:lpstr>
      <vt:lpstr>Community Engagement </vt:lpstr>
      <vt:lpstr>Exemples of Mobile Technologies and When to Use Them</vt:lpstr>
      <vt:lpstr>PowerPoint Presentation</vt:lpstr>
      <vt:lpstr>WHO Guides for Religious Leaders</vt:lpstr>
      <vt:lpstr>Work with Community Leaders and Community Members to Map High-Risk Areas for COVID-19</vt:lpstr>
      <vt:lpstr>Why is Participatory Community Engagement Still Critical in this Pandemic?</vt:lpstr>
      <vt:lpstr>PowerPoint Presentation</vt:lpstr>
      <vt:lpstr>But Consider…</vt:lpstr>
      <vt:lpstr>PowerPoint Presentation</vt:lpstr>
      <vt:lpstr>Shift Tactics for Effective Risk Communication</vt:lpstr>
      <vt:lpstr>To Choose the Right Channels Consider…</vt:lpstr>
      <vt:lpstr>Sample Survey Results: Community Feedback, Channels (Yemen, 2016)</vt:lpstr>
      <vt:lpstr>How are People Already Communicating and Adapting?</vt:lpstr>
      <vt:lpstr>Safe In-Person Community Meetings</vt:lpstr>
      <vt:lpstr>Safe In-Person Community Meetings</vt:lpstr>
      <vt:lpstr>Promote Prevention and Safety As Movement Restrictions are Being Lifted</vt:lpstr>
      <vt:lpstr>Collecting and Acknowledging Community Feedback</vt:lpstr>
      <vt:lpstr>Community Feedback – Concerns and Misinformation</vt:lpstr>
      <vt:lpstr>PowerPoint Presentation</vt:lpstr>
      <vt:lpstr>PowerPoint Presentation</vt:lpstr>
      <vt:lpstr>Thank you!</vt:lpstr>
      <vt:lpstr>Risk Communication and Community Engagement Toolkit: https://www.ready-initiative.org/covid-19-risk-communication-and-community-engagement-toolkit-for-humanitarian-actors/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Risk Communication in Disease Outbreaks - Introduction</dc:title>
  <dc:creator>Kathryn Bertram</dc:creator>
  <cp:lastModifiedBy>Toney, Ryan</cp:lastModifiedBy>
  <cp:revision>269</cp:revision>
  <dcterms:created xsi:type="dcterms:W3CDTF">2020-03-09T15:16:24Z</dcterms:created>
  <dcterms:modified xsi:type="dcterms:W3CDTF">2020-07-13T14:07:24Z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0x010100E95BE34E8E82694DA369619592B64037</vt:lpwstr>
  </property>
</Properties>
</file>