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9"/>
  </p:notesMasterIdLst>
  <p:handoutMasterIdLst>
    <p:handoutMasterId r:id="rId20"/>
  </p:handoutMasterIdLst>
  <p:sldIdLst>
    <p:sldId id="336" r:id="rId5"/>
    <p:sldId id="337" r:id="rId6"/>
    <p:sldId id="338" r:id="rId7"/>
    <p:sldId id="339" r:id="rId8"/>
    <p:sldId id="340" r:id="rId9"/>
    <p:sldId id="341" r:id="rId10"/>
    <p:sldId id="342" r:id="rId11"/>
    <p:sldId id="343" r:id="rId12"/>
    <p:sldId id="344" r:id="rId13"/>
    <p:sldId id="345" r:id="rId14"/>
    <p:sldId id="346" r:id="rId15"/>
    <p:sldId id="347" r:id="rId16"/>
    <p:sldId id="348" r:id="rId17"/>
    <p:sldId id="349"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A0C2F"/>
    <a:srgbClr val="E7E7E5"/>
    <a:srgbClr val="635C5B"/>
    <a:srgbClr val="D9D7D3"/>
    <a:srgbClr val="CFCDC9"/>
    <a:srgbClr val="FFFFFF"/>
    <a:srgbClr val="6C6463"/>
    <a:srgbClr val="651D32"/>
    <a:srgbClr val="002F6C"/>
    <a:srgbClr val="0067B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15" autoAdjust="0"/>
    <p:restoredTop sz="99841" autoAdjust="0"/>
  </p:normalViewPr>
  <p:slideViewPr>
    <p:cSldViewPr snapToObjects="1">
      <p:cViewPr varScale="1">
        <p:scale>
          <a:sx n="80" d="100"/>
          <a:sy n="80" d="100"/>
        </p:scale>
        <p:origin x="1493" y="5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bebe, Mariamawit" userId="S::mabebe@savechildren.org::70e9870d-9ae9-4cdd-bb68-73639a4b2797" providerId="AD" clId="Web-{2E06DD93-826A-F8CE-0E95-D44FEA8F9622}"/>
    <pc:docChg chg="modSld">
      <pc:chgData name="Abebe, Mariamawit" userId="S::mabebe@savechildren.org::70e9870d-9ae9-4cdd-bb68-73639a4b2797" providerId="AD" clId="Web-{2E06DD93-826A-F8CE-0E95-D44FEA8F9622}" dt="2019-06-25T18:54:47.923" v="1" actId="14100"/>
      <pc:docMkLst>
        <pc:docMk/>
      </pc:docMkLst>
      <pc:sldChg chg="modSp">
        <pc:chgData name="Abebe, Mariamawit" userId="S::mabebe@savechildren.org::70e9870d-9ae9-4cdd-bb68-73639a4b2797" providerId="AD" clId="Web-{2E06DD93-826A-F8CE-0E95-D44FEA8F9622}" dt="2019-06-25T18:54:47.923" v="1" actId="14100"/>
        <pc:sldMkLst>
          <pc:docMk/>
          <pc:sldMk cId="312452942" sldId="325"/>
        </pc:sldMkLst>
        <pc:picChg chg="mod">
          <ac:chgData name="Abebe, Mariamawit" userId="S::mabebe@savechildren.org::70e9870d-9ae9-4cdd-bb68-73639a4b2797" providerId="AD" clId="Web-{2E06DD93-826A-F8CE-0E95-D44FEA8F9622}" dt="2019-06-25T18:54:47.923" v="1" actId="14100"/>
          <ac:picMkLst>
            <pc:docMk/>
            <pc:sldMk cId="312452942" sldId="325"/>
            <ac:picMk id="8" creationId="{00000000-0000-0000-0000-000000000000}"/>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64D9E48-5E7F-D24C-87D5-695B18367D24}" type="datetimeFigureOut">
              <a:rPr lang="en-US" smtClean="0"/>
              <a:t>7/13/2020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6CB10C2-C6DD-5A4A-BF1B-B012B8BA4284}" type="slidenum">
              <a:rPr lang="en-US" smtClean="0"/>
              <a:t>‹#›</a:t>
            </a:fld>
            <a:endParaRPr lang="en-US"/>
          </a:p>
        </p:txBody>
      </p:sp>
    </p:spTree>
    <p:extLst>
      <p:ext uri="{BB962C8B-B14F-4D97-AF65-F5344CB8AC3E}">
        <p14:creationId xmlns:p14="http://schemas.microsoft.com/office/powerpoint/2010/main" val="3097975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86357CE-B3EB-1B4A-84E5-C1E2DF427ABD}" type="datetimeFigureOut">
              <a:rPr lang="en-US" smtClean="0"/>
              <a:t>7/13/2020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4A558B-E4E9-A94A-B9C1-029E46A76ABA}" type="slidenum">
              <a:rPr lang="en-US" smtClean="0"/>
              <a:t>‹#›</a:t>
            </a:fld>
            <a:endParaRPr lang="en-US"/>
          </a:p>
        </p:txBody>
      </p:sp>
    </p:spTree>
    <p:extLst>
      <p:ext uri="{BB962C8B-B14F-4D97-AF65-F5344CB8AC3E}">
        <p14:creationId xmlns:p14="http://schemas.microsoft.com/office/powerpoint/2010/main" val="306893798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24A558B-E4E9-A94A-B9C1-029E46A76ABA}" type="slidenum">
              <a:rPr lang="en-US" smtClean="0"/>
              <a:t>3</a:t>
            </a:fld>
            <a:endParaRPr lang="en-US"/>
          </a:p>
        </p:txBody>
      </p:sp>
    </p:spTree>
    <p:extLst>
      <p:ext uri="{BB962C8B-B14F-4D97-AF65-F5344CB8AC3E}">
        <p14:creationId xmlns:p14="http://schemas.microsoft.com/office/powerpoint/2010/main" val="24769547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As Donatella mentioned there are severe restrictions, be realistic about what we can do – not just in terms of response</a:t>
            </a:r>
            <a:r>
              <a:rPr lang="en-GB" baseline="0" dirty="0" smtClean="0"/>
              <a:t> but also for our staff</a:t>
            </a:r>
            <a:endParaRPr lang="en-GB" dirty="0"/>
          </a:p>
        </p:txBody>
      </p:sp>
      <p:sp>
        <p:nvSpPr>
          <p:cNvPr id="4" name="Slide Number Placeholder 3"/>
          <p:cNvSpPr>
            <a:spLocks noGrp="1"/>
          </p:cNvSpPr>
          <p:nvPr>
            <p:ph type="sldNum" sz="quarter" idx="10"/>
          </p:nvPr>
        </p:nvSpPr>
        <p:spPr/>
        <p:txBody>
          <a:bodyPr/>
          <a:lstStyle/>
          <a:p>
            <a:fld id="{824A558B-E4E9-A94A-B9C1-029E46A76ABA}" type="slidenum">
              <a:rPr lang="en-US" smtClean="0"/>
              <a:t>4</a:t>
            </a:fld>
            <a:endParaRPr lang="en-US"/>
          </a:p>
        </p:txBody>
      </p:sp>
    </p:spTree>
    <p:extLst>
      <p:ext uri="{BB962C8B-B14F-4D97-AF65-F5344CB8AC3E}">
        <p14:creationId xmlns:p14="http://schemas.microsoft.com/office/powerpoint/2010/main" val="18969497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Be honest and clear about restrictions, be clear to</a:t>
            </a:r>
            <a:r>
              <a:rPr lang="en-GB" baseline="0" dirty="0" smtClean="0"/>
              <a:t> staff about what we can do</a:t>
            </a:r>
            <a:endParaRPr lang="en-GB" dirty="0"/>
          </a:p>
        </p:txBody>
      </p:sp>
      <p:sp>
        <p:nvSpPr>
          <p:cNvPr id="4" name="Slide Number Placeholder 3"/>
          <p:cNvSpPr>
            <a:spLocks noGrp="1"/>
          </p:cNvSpPr>
          <p:nvPr>
            <p:ph type="sldNum" sz="quarter" idx="10"/>
          </p:nvPr>
        </p:nvSpPr>
        <p:spPr/>
        <p:txBody>
          <a:bodyPr/>
          <a:lstStyle/>
          <a:p>
            <a:fld id="{824A558B-E4E9-A94A-B9C1-029E46A76ABA}" type="slidenum">
              <a:rPr lang="en-US" smtClean="0"/>
              <a:t>7</a:t>
            </a:fld>
            <a:endParaRPr lang="en-US"/>
          </a:p>
        </p:txBody>
      </p:sp>
    </p:spTree>
    <p:extLst>
      <p:ext uri="{BB962C8B-B14F-4D97-AF65-F5344CB8AC3E}">
        <p14:creationId xmlns:p14="http://schemas.microsoft.com/office/powerpoint/2010/main" val="36598909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24A558B-E4E9-A94A-B9C1-029E46A76ABA}" type="slidenum">
              <a:rPr lang="en-US" smtClean="0"/>
              <a:t>9</a:t>
            </a:fld>
            <a:endParaRPr lang="en-US"/>
          </a:p>
        </p:txBody>
      </p:sp>
    </p:spTree>
    <p:extLst>
      <p:ext uri="{BB962C8B-B14F-4D97-AF65-F5344CB8AC3E}">
        <p14:creationId xmlns:p14="http://schemas.microsoft.com/office/powerpoint/2010/main" val="25039915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Fear and anxiety in normal – when excessive,</a:t>
            </a:r>
            <a:r>
              <a:rPr lang="en-GB" baseline="0" dirty="0" smtClean="0"/>
              <a:t> impeding in ability to function and leading to negative coping strategies that it becomes an issue</a:t>
            </a:r>
          </a:p>
          <a:p>
            <a:endParaRPr lang="en-GB" baseline="0" dirty="0" smtClean="0"/>
          </a:p>
          <a:p>
            <a:r>
              <a:rPr lang="en-GB" baseline="0" dirty="0" smtClean="0"/>
              <a:t>Frontline workers – particular concerns around their families and the risks they maybe posing; witnessing high numbers of deaths and people in distress, stigmatisation</a:t>
            </a:r>
            <a:endParaRPr lang="en-GB" dirty="0"/>
          </a:p>
        </p:txBody>
      </p:sp>
      <p:sp>
        <p:nvSpPr>
          <p:cNvPr id="4" name="Slide Number Placeholder 3"/>
          <p:cNvSpPr>
            <a:spLocks noGrp="1"/>
          </p:cNvSpPr>
          <p:nvPr>
            <p:ph type="sldNum" sz="quarter" idx="10"/>
          </p:nvPr>
        </p:nvSpPr>
        <p:spPr/>
        <p:txBody>
          <a:bodyPr/>
          <a:lstStyle/>
          <a:p>
            <a:fld id="{824A558B-E4E9-A94A-B9C1-029E46A76ABA}" type="slidenum">
              <a:rPr lang="en-US" smtClean="0"/>
              <a:t>11</a:t>
            </a:fld>
            <a:endParaRPr lang="en-US"/>
          </a:p>
        </p:txBody>
      </p:sp>
    </p:spTree>
    <p:extLst>
      <p:ext uri="{BB962C8B-B14F-4D97-AF65-F5344CB8AC3E}">
        <p14:creationId xmlns:p14="http://schemas.microsoft.com/office/powerpoint/2010/main" val="15500254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Stay connected</a:t>
            </a:r>
            <a:r>
              <a:rPr lang="en-GB" baseline="0" dirty="0" smtClean="0"/>
              <a:t> – earlier discussion on communication is key here - provide regular updates and give staff opportunities to raise and discuss concerns</a:t>
            </a:r>
            <a:endParaRPr lang="en-GB" dirty="0" smtClean="0"/>
          </a:p>
          <a:p>
            <a:endParaRPr lang="en-GB" dirty="0" smtClean="0"/>
          </a:p>
          <a:p>
            <a:r>
              <a:rPr lang="en-GB" dirty="0" smtClean="0"/>
              <a:t>HR practices –</a:t>
            </a:r>
            <a:r>
              <a:rPr lang="en-GB" baseline="0" dirty="0" smtClean="0"/>
              <a:t> recognise that children at home, clinical staff feeling pressure to work on frontline response, homeworking arrangements, other pressures may increase need for flexible hours</a:t>
            </a:r>
          </a:p>
          <a:p>
            <a:endParaRPr lang="en-GB" baseline="0" dirty="0" smtClean="0"/>
          </a:p>
          <a:p>
            <a:r>
              <a:rPr lang="en-GB" baseline="0" dirty="0" smtClean="0"/>
              <a:t>Referrals and resources – where possible ensure culturally appropriate, recognise that there is no one size fits all solution, people will have different levels of resilience dependent on many factors, give access to wide range of resources</a:t>
            </a:r>
          </a:p>
          <a:p>
            <a:endParaRPr lang="en-GB" baseline="0" dirty="0" smtClean="0"/>
          </a:p>
          <a:p>
            <a:r>
              <a:rPr lang="en-GB" baseline="0" dirty="0" smtClean="0"/>
              <a:t>Working from home – difficult to switch off, competing demands </a:t>
            </a:r>
            <a:r>
              <a:rPr lang="en-GB" baseline="0" dirty="0" err="1" smtClean="0"/>
              <a:t>etc</a:t>
            </a:r>
            <a:endParaRPr lang="en-GB" dirty="0"/>
          </a:p>
        </p:txBody>
      </p:sp>
      <p:sp>
        <p:nvSpPr>
          <p:cNvPr id="4" name="Slide Number Placeholder 3"/>
          <p:cNvSpPr>
            <a:spLocks noGrp="1"/>
          </p:cNvSpPr>
          <p:nvPr>
            <p:ph type="sldNum" sz="quarter" idx="10"/>
          </p:nvPr>
        </p:nvSpPr>
        <p:spPr/>
        <p:txBody>
          <a:bodyPr/>
          <a:lstStyle/>
          <a:p>
            <a:fld id="{824A558B-E4E9-A94A-B9C1-029E46A76ABA}" type="slidenum">
              <a:rPr lang="en-US" smtClean="0"/>
              <a:t>12</a:t>
            </a:fld>
            <a:endParaRPr lang="en-US"/>
          </a:p>
        </p:txBody>
      </p:sp>
    </p:spTree>
    <p:extLst>
      <p:ext uri="{BB962C8B-B14F-4D97-AF65-F5344CB8AC3E}">
        <p14:creationId xmlns:p14="http://schemas.microsoft.com/office/powerpoint/2010/main" val="7663353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Communication key to ensuring adherence and helping staff remain connected</a:t>
            </a:r>
          </a:p>
          <a:p>
            <a:endParaRPr lang="en-GB" dirty="0"/>
          </a:p>
        </p:txBody>
      </p:sp>
      <p:sp>
        <p:nvSpPr>
          <p:cNvPr id="4" name="Slide Number Placeholder 3"/>
          <p:cNvSpPr>
            <a:spLocks noGrp="1"/>
          </p:cNvSpPr>
          <p:nvPr>
            <p:ph type="sldNum" sz="quarter" idx="10"/>
          </p:nvPr>
        </p:nvSpPr>
        <p:spPr/>
        <p:txBody>
          <a:bodyPr/>
          <a:lstStyle/>
          <a:p>
            <a:fld id="{824A558B-E4E9-A94A-B9C1-029E46A76ABA}" type="slidenum">
              <a:rPr lang="en-US" smtClean="0"/>
              <a:t>13</a:t>
            </a:fld>
            <a:endParaRPr lang="en-US"/>
          </a:p>
        </p:txBody>
      </p:sp>
    </p:spTree>
    <p:extLst>
      <p:ext uri="{BB962C8B-B14F-4D97-AF65-F5344CB8AC3E}">
        <p14:creationId xmlns:p14="http://schemas.microsoft.com/office/powerpoint/2010/main" val="27597765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24A558B-E4E9-A94A-B9C1-029E46A76ABA}" type="slidenum">
              <a:rPr lang="en-US" smtClean="0"/>
              <a:t>14</a:t>
            </a:fld>
            <a:endParaRPr lang="en-US"/>
          </a:p>
        </p:txBody>
      </p:sp>
    </p:spTree>
    <p:extLst>
      <p:ext uri="{BB962C8B-B14F-4D97-AF65-F5344CB8AC3E}">
        <p14:creationId xmlns:p14="http://schemas.microsoft.com/office/powerpoint/2010/main" val="3813686088"/>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emf"/><Relationship Id="rId7"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 Full Photo">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l="21886" b="23233"/>
          <a:stretch/>
        </p:blipFill>
        <p:spPr>
          <a:xfrm flipH="1">
            <a:off x="152400" y="152399"/>
            <a:ext cx="8839200" cy="5791202"/>
          </a:xfrm>
          <a:prstGeom prst="rect">
            <a:avLst/>
          </a:prstGeom>
        </p:spPr>
      </p:pic>
      <p:sp>
        <p:nvSpPr>
          <p:cNvPr id="12" name="Title 1"/>
          <p:cNvSpPr>
            <a:spLocks noGrp="1"/>
          </p:cNvSpPr>
          <p:nvPr>
            <p:ph type="ctrTitle" hasCustomPrompt="1"/>
          </p:nvPr>
        </p:nvSpPr>
        <p:spPr>
          <a:xfrm>
            <a:off x="685800" y="2133600"/>
            <a:ext cx="5486400" cy="1600200"/>
          </a:xfrm>
          <a:effectLst>
            <a:outerShdw blurRad="254000" dir="2700000" algn="tl" rotWithShape="0">
              <a:srgbClr val="000000">
                <a:alpha val="20000"/>
              </a:srgbClr>
            </a:outerShdw>
          </a:effectLst>
        </p:spPr>
        <p:txBody>
          <a:bodyPr anchor="b" anchorCtr="0">
            <a:normAutofit/>
          </a:bodyPr>
          <a:lstStyle>
            <a:lvl1pPr>
              <a:defRPr sz="3200">
                <a:solidFill>
                  <a:schemeClr val="bg1"/>
                </a:solidFill>
              </a:defRPr>
            </a:lvl1pPr>
          </a:lstStyle>
          <a:p>
            <a:r>
              <a:rPr lang="en-US" dirty="0" smtClean="0">
                <a:solidFill>
                  <a:srgbClr val="BA0C2F"/>
                </a:solidFill>
              </a:rPr>
              <a:t>READY</a:t>
            </a:r>
            <a:r>
              <a:rPr lang="en-US" dirty="0" smtClean="0"/>
              <a:t>: GLOBAL READINESS FOR MAJOR DISEASE OUTBREAK RESPONSE</a:t>
            </a:r>
            <a:endParaRPr lang="en-US" dirty="0"/>
          </a:p>
        </p:txBody>
      </p:sp>
      <p:sp>
        <p:nvSpPr>
          <p:cNvPr id="13" name="Subtitle 2"/>
          <p:cNvSpPr>
            <a:spLocks noGrp="1"/>
          </p:cNvSpPr>
          <p:nvPr>
            <p:ph type="subTitle" idx="1"/>
          </p:nvPr>
        </p:nvSpPr>
        <p:spPr>
          <a:xfrm>
            <a:off x="685800" y="4114800"/>
            <a:ext cx="3429000" cy="685800"/>
          </a:xfrm>
          <a:effectLst>
            <a:outerShdw blurRad="254000" dir="5400000" algn="tl" rotWithShape="0">
              <a:srgbClr val="000000">
                <a:alpha val="40000"/>
              </a:srgbClr>
            </a:outerShdw>
          </a:effectLst>
        </p:spPr>
        <p:txBody>
          <a:bodyPr>
            <a:normAutofit/>
          </a:bodyPr>
          <a:lstStyle>
            <a:lvl1pPr marL="0" indent="0" algn="l">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b="1" dirty="0"/>
          </a:p>
        </p:txBody>
      </p:sp>
      <p:cxnSp>
        <p:nvCxnSpPr>
          <p:cNvPr id="14" name="Straight Connector 13"/>
          <p:cNvCxnSpPr/>
          <p:nvPr userDrawn="1"/>
        </p:nvCxnSpPr>
        <p:spPr>
          <a:xfrm>
            <a:off x="762000" y="3886200"/>
            <a:ext cx="320040" cy="0"/>
          </a:xfrm>
          <a:prstGeom prst="line">
            <a:avLst/>
          </a:prstGeom>
          <a:ln w="19050">
            <a:solidFill>
              <a:srgbClr val="FFFFFF"/>
            </a:solidFill>
          </a:ln>
          <a:effectLst>
            <a:outerShdw blurRad="254000" dir="27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sp>
        <p:nvSpPr>
          <p:cNvPr id="5" name="Text Placeholder 4"/>
          <p:cNvSpPr>
            <a:spLocks noGrp="1"/>
          </p:cNvSpPr>
          <p:nvPr>
            <p:ph type="body" sz="quarter" idx="12" hasCustomPrompt="1"/>
          </p:nvPr>
        </p:nvSpPr>
        <p:spPr>
          <a:xfrm rot="16200000">
            <a:off x="7527667" y="1431666"/>
            <a:ext cx="2743200" cy="184666"/>
          </a:xfrm>
        </p:spPr>
        <p:txBody>
          <a:bodyPr>
            <a:spAutoFit/>
          </a:bodyPr>
          <a:lstStyle>
            <a:lvl1pPr marL="0" indent="0" algn="r">
              <a:buNone/>
              <a:defRPr sz="600" baseline="0">
                <a:solidFill>
                  <a:schemeClr val="bg1"/>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91522" y="685800"/>
            <a:ext cx="1813366" cy="544010"/>
          </a:xfrm>
          <a:prstGeom prst="rect">
            <a:avLst/>
          </a:prstGeom>
          <a:effectLst>
            <a:outerShdw blurRad="254000" dir="2700000" algn="tl" rotWithShape="0">
              <a:srgbClr val="000000">
                <a:alpha val="20000"/>
              </a:srgbClr>
            </a:outerShdw>
          </a:effectLst>
        </p:spPr>
      </p:pic>
      <p:sp>
        <p:nvSpPr>
          <p:cNvPr id="2" name="Rectangle 1"/>
          <p:cNvSpPr/>
          <p:nvPr userDrawn="1"/>
        </p:nvSpPr>
        <p:spPr>
          <a:xfrm>
            <a:off x="152400" y="5943600"/>
            <a:ext cx="8839200" cy="764125"/>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29" name="Picture 5"/>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980485" y="6103535"/>
            <a:ext cx="1929764" cy="48637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31" name="Picture 7"/>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544592" y="6156228"/>
            <a:ext cx="1360997" cy="38420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32" name="Picture 8"/>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7648751" y="6119923"/>
            <a:ext cx="1158183" cy="407089"/>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35" name="Picture 11"/>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6216329" y="6222896"/>
            <a:ext cx="1252763" cy="23181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36" name="Picture 12" descr="15032304_569428599920390_7214376801705375273_n"/>
          <p:cNvPicPr>
            <a:picLocks noChangeAspect="1" noChangeArrowheads="1"/>
          </p:cNvPicPr>
          <p:nvPr userDrawn="1"/>
        </p:nvPicPr>
        <p:blipFill rotWithShape="1">
          <a:blip r:embed="rId8">
            <a:extLst>
              <a:ext uri="{28A0092B-C50C-407E-A947-70E740481C1C}">
                <a14:useLocalDpi xmlns:a14="http://schemas.microsoft.com/office/drawing/2010/main" val="0"/>
              </a:ext>
            </a:extLst>
          </a:blip>
          <a:srcRect t="21728" b="21383"/>
          <a:stretch/>
        </p:blipFill>
        <p:spPr bwMode="auto">
          <a:xfrm>
            <a:off x="340467" y="6033865"/>
            <a:ext cx="1072052" cy="609879"/>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4" name="Picture 3"/>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5036655" y="6213766"/>
            <a:ext cx="1046341" cy="271098"/>
          </a:xfrm>
          <a:prstGeom prst="rect">
            <a:avLst/>
          </a:prstGeom>
        </p:spPr>
      </p:pic>
    </p:spTree>
    <p:extLst>
      <p:ext uri="{BB962C8B-B14F-4D97-AF65-F5344CB8AC3E}">
        <p14:creationId xmlns:p14="http://schemas.microsoft.com/office/powerpoint/2010/main" val="38830772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ed/White 1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600200"/>
            <a:ext cx="7772400" cy="4572000"/>
          </a:xfrm>
        </p:spPr>
        <p:txBody>
          <a:bodyPr/>
          <a:lstStyle/>
          <a:p>
            <a:pPr lvl="0"/>
            <a:r>
              <a:rPr lang="en-US"/>
              <a:t>Click to edit Master text styles</a:t>
            </a:r>
          </a:p>
          <a:p>
            <a:pPr lvl="1"/>
            <a:r>
              <a:rPr lang="en-US"/>
              <a:t>Second level</a:t>
            </a:r>
          </a:p>
        </p:txBody>
      </p:sp>
      <p:sp>
        <p:nvSpPr>
          <p:cNvPr id="8"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endParaRPr lang="en-US"/>
          </a:p>
        </p:txBody>
      </p:sp>
      <p:sp>
        <p:nvSpPr>
          <p:cNvPr id="9" name="Footer Placeholder 4"/>
          <p:cNvSpPr>
            <a:spLocks noGrp="1"/>
          </p:cNvSpPr>
          <p:nvPr>
            <p:ph type="ftr" sz="quarter" idx="3"/>
          </p:nvPr>
        </p:nvSpPr>
        <p:spPr>
          <a:xfrm>
            <a:off x="3124200" y="6520934"/>
            <a:ext cx="2895600" cy="184666"/>
          </a:xfrm>
          <a:prstGeom prst="rect">
            <a:avLst/>
          </a:prstGeom>
        </p:spPr>
        <p:txBody>
          <a:bodyPr vert="horz" lIns="91440" tIns="45720" rIns="91440" bIns="45720" rtlCol="0" anchor="ctr">
            <a:spAutoFit/>
          </a:bodyPr>
          <a:lstStyle>
            <a:lvl1pPr algn="ctr">
              <a:defRPr sz="600" b="0" i="0">
                <a:solidFill>
                  <a:srgbClr val="6C6463"/>
                </a:solidFill>
                <a:latin typeface="Gill Sans MT"/>
                <a:cs typeface="Gill Sans MT"/>
              </a:defRPr>
            </a:lvl1pPr>
          </a:lstStyle>
          <a:p>
            <a:r>
              <a:rPr lang="en-US" smtClean="0"/>
              <a:t>READY: GLOBAL READINESS FOR MAJOR DISEASE OUTBREAK RESPONSE</a:t>
            </a:r>
            <a:endParaRPr lang="en-US"/>
          </a:p>
        </p:txBody>
      </p:sp>
      <p:sp>
        <p:nvSpPr>
          <p:cNvPr id="10"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1" name="Title 1"/>
          <p:cNvSpPr>
            <a:spLocks noGrp="1"/>
          </p:cNvSpPr>
          <p:nvPr>
            <p:ph type="title" hasCustomPrompt="1"/>
          </p:nvPr>
        </p:nvSpPr>
        <p:spPr>
          <a:xfrm>
            <a:off x="686104" y="457200"/>
            <a:ext cx="7772400" cy="914400"/>
          </a:xfrm>
        </p:spPr>
        <p:txBody>
          <a:bodyPr anchor="b"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26921424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ed/White 2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600200"/>
            <a:ext cx="3809696"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4648200" y="1600200"/>
            <a:ext cx="38103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p:txBody>
          <a:bodyPr/>
          <a:lstStyle>
            <a:lvl1pPr>
              <a:defRPr>
                <a:solidFill>
                  <a:srgbClr val="6C6463"/>
                </a:solidFill>
              </a:defRPr>
            </a:lvl1pPr>
          </a:lstStyle>
          <a:p>
            <a:endParaRPr lang="en-US"/>
          </a:p>
        </p:txBody>
      </p:sp>
      <p:sp>
        <p:nvSpPr>
          <p:cNvPr id="6" name="Footer Placeholder 5"/>
          <p:cNvSpPr>
            <a:spLocks noGrp="1"/>
          </p:cNvSpPr>
          <p:nvPr>
            <p:ph type="ftr" sz="quarter" idx="11"/>
          </p:nvPr>
        </p:nvSpPr>
        <p:spPr/>
        <p:txBody>
          <a:bodyPr/>
          <a:lstStyle>
            <a:lvl1pPr>
              <a:defRPr>
                <a:solidFill>
                  <a:srgbClr val="6C6463"/>
                </a:solidFill>
              </a:defRPr>
            </a:lvl1pPr>
          </a:lstStyle>
          <a:p>
            <a:r>
              <a:rPr lang="en-US" smtClean="0"/>
              <a:t>READY: GLOBAL READINESS FOR MAJOR DISEASE OUTBREAK RESPONSE</a:t>
            </a:r>
            <a:endParaRPr lang="en-US"/>
          </a:p>
        </p:txBody>
      </p:sp>
      <p:sp>
        <p:nvSpPr>
          <p:cNvPr id="7" name="Slide Number Placeholder 6"/>
          <p:cNvSpPr>
            <a:spLocks noGrp="1"/>
          </p:cNvSpPr>
          <p:nvPr>
            <p:ph type="sldNum" sz="quarter" idx="12"/>
          </p:nvPr>
        </p:nvSpPr>
        <p:spPr/>
        <p:txBody>
          <a:bodyPr/>
          <a:lstStyle>
            <a:lvl1pPr>
              <a:defRPr>
                <a:solidFill>
                  <a:srgbClr val="6C6463"/>
                </a:solidFill>
              </a:defRPr>
            </a:lvl1pPr>
          </a:lstStyle>
          <a:p>
            <a:fld id="{42782948-4DBE-204D-AB9E-B65E067054AE}" type="slidenum">
              <a:rPr lang="en-US" smtClean="0"/>
              <a:pPr/>
              <a:t>‹#›</a:t>
            </a:fld>
            <a:endParaRPr lang="en-US"/>
          </a:p>
        </p:txBody>
      </p:sp>
      <p:sp>
        <p:nvSpPr>
          <p:cNvPr id="10" name="Title 1"/>
          <p:cNvSpPr>
            <a:spLocks noGrp="1"/>
          </p:cNvSpPr>
          <p:nvPr>
            <p:ph type="title" hasCustomPrompt="1"/>
          </p:nvPr>
        </p:nvSpPr>
        <p:spPr>
          <a:xfrm>
            <a:off x="686104" y="457200"/>
            <a:ext cx="7772400" cy="914400"/>
          </a:xfrm>
        </p:spPr>
        <p:txBody>
          <a:bodyPr anchor="b"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4477147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ed/White 3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600200"/>
            <a:ext cx="2514296"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5943600" y="1600200"/>
            <a:ext cx="25149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p:txBody>
          <a:bodyPr/>
          <a:lstStyle>
            <a:lvl1pPr>
              <a:defRPr>
                <a:solidFill>
                  <a:srgbClr val="6C6463"/>
                </a:solidFill>
              </a:defRPr>
            </a:lvl1pPr>
          </a:lstStyle>
          <a:p>
            <a:endParaRPr lang="en-US"/>
          </a:p>
        </p:txBody>
      </p:sp>
      <p:sp>
        <p:nvSpPr>
          <p:cNvPr id="6" name="Footer Placeholder 5"/>
          <p:cNvSpPr>
            <a:spLocks noGrp="1"/>
          </p:cNvSpPr>
          <p:nvPr>
            <p:ph type="ftr" sz="quarter" idx="11"/>
          </p:nvPr>
        </p:nvSpPr>
        <p:spPr/>
        <p:txBody>
          <a:bodyPr/>
          <a:lstStyle>
            <a:lvl1pPr>
              <a:defRPr>
                <a:solidFill>
                  <a:srgbClr val="6C6463"/>
                </a:solidFill>
              </a:defRPr>
            </a:lvl1pPr>
          </a:lstStyle>
          <a:p>
            <a:r>
              <a:rPr lang="en-US" smtClean="0"/>
              <a:t>READY: GLOBAL READINESS FOR MAJOR DISEASE OUTBREAK RESPONSE</a:t>
            </a:r>
            <a:endParaRPr lang="en-US"/>
          </a:p>
        </p:txBody>
      </p:sp>
      <p:sp>
        <p:nvSpPr>
          <p:cNvPr id="7" name="Slide Number Placeholder 6"/>
          <p:cNvSpPr>
            <a:spLocks noGrp="1"/>
          </p:cNvSpPr>
          <p:nvPr>
            <p:ph type="sldNum" sz="quarter" idx="12"/>
          </p:nvPr>
        </p:nvSpPr>
        <p:spPr/>
        <p:txBody>
          <a:bodyPr/>
          <a:lstStyle>
            <a:lvl1pPr>
              <a:defRPr>
                <a:solidFill>
                  <a:srgbClr val="6C6463"/>
                </a:solidFill>
              </a:defRPr>
            </a:lvl1pPr>
          </a:lstStyle>
          <a:p>
            <a:fld id="{42782948-4DBE-204D-AB9E-B65E067054AE}" type="slidenum">
              <a:rPr lang="en-US" smtClean="0"/>
              <a:pPr/>
              <a:t>‹#›</a:t>
            </a:fld>
            <a:endParaRPr lang="en-US"/>
          </a:p>
        </p:txBody>
      </p:sp>
      <p:sp>
        <p:nvSpPr>
          <p:cNvPr id="9" name="Title 1"/>
          <p:cNvSpPr>
            <a:spLocks noGrp="1"/>
          </p:cNvSpPr>
          <p:nvPr>
            <p:ph type="title" hasCustomPrompt="1"/>
          </p:nvPr>
        </p:nvSpPr>
        <p:spPr>
          <a:xfrm>
            <a:off x="686104" y="457200"/>
            <a:ext cx="7772400" cy="914400"/>
          </a:xfrm>
        </p:spPr>
        <p:txBody>
          <a:bodyPr anchor="b" anchorCtr="0">
            <a:spAutoFit/>
          </a:bodyPr>
          <a:lstStyle>
            <a:lvl1pPr>
              <a:defRPr>
                <a:solidFill>
                  <a:srgbClr val="BA0C2F"/>
                </a:solidFill>
              </a:defRPr>
            </a:lvl1pPr>
          </a:lstStyle>
          <a:p>
            <a:r>
              <a:rPr lang="en-US" dirty="0"/>
              <a:t>CLICK TO EDIT MASTER TITLE STYLE</a:t>
            </a:r>
          </a:p>
        </p:txBody>
      </p:sp>
      <p:sp>
        <p:nvSpPr>
          <p:cNvPr id="10" name="Content Placeholder 3"/>
          <p:cNvSpPr>
            <a:spLocks noGrp="1"/>
          </p:cNvSpPr>
          <p:nvPr>
            <p:ph sz="half" idx="13"/>
          </p:nvPr>
        </p:nvSpPr>
        <p:spPr>
          <a:xfrm>
            <a:off x="3314548" y="1600200"/>
            <a:ext cx="25149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1254051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Red/White 1 Content + Bottom Photo">
    <p:bg>
      <p:bgPr>
        <a:solidFill>
          <a:schemeClr val="bg1"/>
        </a:solidFill>
        <a:effectLst/>
      </p:bgPr>
    </p:bg>
    <p:spTree>
      <p:nvGrpSpPr>
        <p:cNvPr id="1" name=""/>
        <p:cNvGrpSpPr/>
        <p:nvPr/>
      </p:nvGrpSpPr>
      <p:grpSpPr>
        <a:xfrm>
          <a:off x="0" y="0"/>
          <a:ext cx="0" cy="0"/>
          <a:chOff x="0" y="0"/>
          <a:chExt cx="0" cy="0"/>
        </a:xfrm>
      </p:grpSpPr>
      <p:sp>
        <p:nvSpPr>
          <p:cNvPr id="12" name="Picture Placeholder 3"/>
          <p:cNvSpPr>
            <a:spLocks noGrp="1"/>
          </p:cNvSpPr>
          <p:nvPr>
            <p:ph type="pic" sz="quarter" idx="10" hasCustomPrompt="1"/>
          </p:nvPr>
        </p:nvSpPr>
        <p:spPr>
          <a:xfrm>
            <a:off x="152400" y="3429000"/>
            <a:ext cx="8839200" cy="3276600"/>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3" name="Content Placeholder 2"/>
          <p:cNvSpPr>
            <a:spLocks noGrp="1"/>
          </p:cNvSpPr>
          <p:nvPr>
            <p:ph idx="1"/>
          </p:nvPr>
        </p:nvSpPr>
        <p:spPr>
          <a:xfrm>
            <a:off x="685800" y="1600200"/>
            <a:ext cx="7772400" cy="1600200"/>
          </a:xfrm>
        </p:spPr>
        <p:txBody>
          <a:bodyPr/>
          <a:lstStyle>
            <a:lvl1pPr>
              <a:defRPr>
                <a:solidFill>
                  <a:srgbClr val="6C6463"/>
                </a:solidFill>
              </a:defRPr>
            </a:lvl1pPr>
            <a:lvl2pPr>
              <a:defRPr>
                <a:solidFill>
                  <a:srgbClr val="6C6463"/>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endParaRPr lang="en-US"/>
          </a:p>
        </p:txBody>
      </p:sp>
      <p:sp>
        <p:nvSpPr>
          <p:cNvPr id="10" name="Footer Placeholder 4"/>
          <p:cNvSpPr>
            <a:spLocks noGrp="1"/>
          </p:cNvSpPr>
          <p:nvPr>
            <p:ph type="ftr" sz="quarter" idx="3"/>
          </p:nvPr>
        </p:nvSpPr>
        <p:spPr>
          <a:xfrm>
            <a:off x="3124200" y="6520934"/>
            <a:ext cx="2895600" cy="184666"/>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smtClean="0"/>
              <a:t>READY: GLOBAL READINESS FOR MAJOR DISEASE OUTBREAK RESPONSE</a:t>
            </a:r>
            <a:endParaRPr lang="en-US"/>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3" name="Title 1"/>
          <p:cNvSpPr>
            <a:spLocks noGrp="1"/>
          </p:cNvSpPr>
          <p:nvPr>
            <p:ph type="title" hasCustomPrompt="1"/>
          </p:nvPr>
        </p:nvSpPr>
        <p:spPr>
          <a:xfrm>
            <a:off x="686104" y="457200"/>
            <a:ext cx="7772400" cy="914400"/>
          </a:xfrm>
        </p:spPr>
        <p:txBody>
          <a:bodyPr anchor="b" anchorCtr="0">
            <a:spAutoFit/>
          </a:bodyPr>
          <a:lstStyle>
            <a:lvl1pPr>
              <a:defRPr>
                <a:solidFill>
                  <a:srgbClr val="BA0C2F"/>
                </a:solidFill>
              </a:defRPr>
            </a:lvl1pPr>
          </a:lstStyle>
          <a:p>
            <a:r>
              <a:rPr lang="en-US" dirty="0"/>
              <a:t>CLICK TO EDIT MASTER TITLE STYLE</a:t>
            </a:r>
          </a:p>
        </p:txBody>
      </p:sp>
      <p:sp>
        <p:nvSpPr>
          <p:cNvPr id="14" name="Text Placeholder 4"/>
          <p:cNvSpPr>
            <a:spLocks noGrp="1"/>
          </p:cNvSpPr>
          <p:nvPr>
            <p:ph type="body" sz="quarter" idx="12" hasCustomPrompt="1"/>
          </p:nvPr>
        </p:nvSpPr>
        <p:spPr>
          <a:xfrm rot="16200000">
            <a:off x="7527667" y="47082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Tree>
    <p:extLst>
      <p:ext uri="{BB962C8B-B14F-4D97-AF65-F5344CB8AC3E}">
        <p14:creationId xmlns:p14="http://schemas.microsoft.com/office/powerpoint/2010/main" val="23414608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ed/White 1 Content + Right Photo">
    <p:bg>
      <p:bgPr>
        <a:solidFill>
          <a:schemeClr val="bg1"/>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4572000" y="152400"/>
            <a:ext cx="4419600" cy="6553200"/>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endParaRPr lang="en-US"/>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Content Placeholder 2"/>
          <p:cNvSpPr>
            <a:spLocks noGrp="1"/>
          </p:cNvSpPr>
          <p:nvPr>
            <p:ph idx="1"/>
          </p:nvPr>
        </p:nvSpPr>
        <p:spPr>
          <a:xfrm>
            <a:off x="685800" y="2057401"/>
            <a:ext cx="3657600" cy="4114799"/>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Title 1"/>
          <p:cNvSpPr>
            <a:spLocks noGrp="1"/>
          </p:cNvSpPr>
          <p:nvPr>
            <p:ph type="title" hasCustomPrompt="1"/>
          </p:nvPr>
        </p:nvSpPr>
        <p:spPr>
          <a:xfrm>
            <a:off x="685800" y="408204"/>
            <a:ext cx="3657296" cy="1389888"/>
          </a:xfrm>
        </p:spPr>
        <p:txBody>
          <a:bodyPr wrap="square" anchor="b" anchorCtr="0">
            <a:spAutoFit/>
          </a:bodyPr>
          <a:lstStyle>
            <a:lvl1pPr>
              <a:defRPr>
                <a:solidFill>
                  <a:srgbClr val="BA0C2F"/>
                </a:solidFill>
              </a:defRPr>
            </a:lvl1pPr>
          </a:lstStyle>
          <a:p>
            <a:r>
              <a:rPr lang="en-US" dirty="0"/>
              <a:t>CLICK TO EDIT MASTER TITLE STYLE</a:t>
            </a:r>
          </a:p>
        </p:txBody>
      </p:sp>
      <p:sp>
        <p:nvSpPr>
          <p:cNvPr id="13" name="Text Placeholder 4"/>
          <p:cNvSpPr>
            <a:spLocks noGrp="1"/>
          </p:cNvSpPr>
          <p:nvPr>
            <p:ph type="body" sz="quarter" idx="12" hasCustomPrompt="1"/>
          </p:nvPr>
        </p:nvSpPr>
        <p:spPr>
          <a:xfrm rot="16200000">
            <a:off x="7527667" y="14316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Tree>
    <p:extLst>
      <p:ext uri="{BB962C8B-B14F-4D97-AF65-F5344CB8AC3E}">
        <p14:creationId xmlns:p14="http://schemas.microsoft.com/office/powerpoint/2010/main" val="12620357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ed/White Title Only">
    <p:bg>
      <p:bgPr>
        <a:solidFill>
          <a:schemeClr val="bg1"/>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152400" y="152400"/>
            <a:ext cx="4419600" cy="6553200"/>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chemeClr val="bg1"/>
                </a:solidFill>
                <a:latin typeface="Gill Sans MT"/>
                <a:cs typeface="Gill Sans MT"/>
              </a:defRPr>
            </a:lvl1pPr>
          </a:lstStyle>
          <a:p>
            <a:endParaRPr lang="en-US"/>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3" name="Text Placeholder 4"/>
          <p:cNvSpPr>
            <a:spLocks noGrp="1"/>
          </p:cNvSpPr>
          <p:nvPr>
            <p:ph type="body" sz="quarter" idx="12" hasCustomPrompt="1"/>
          </p:nvPr>
        </p:nvSpPr>
        <p:spPr>
          <a:xfrm rot="16200000">
            <a:off x="3108067" y="14316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16" name="Title 1"/>
          <p:cNvSpPr>
            <a:spLocks noGrp="1"/>
          </p:cNvSpPr>
          <p:nvPr>
            <p:ph type="title" hasCustomPrompt="1"/>
          </p:nvPr>
        </p:nvSpPr>
        <p:spPr>
          <a:xfrm>
            <a:off x="4877104" y="2971800"/>
            <a:ext cx="3885896" cy="954107"/>
          </a:xfrm>
        </p:spPr>
        <p:txBody>
          <a:bodyPr wrap="square" anchor="ctr"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22279006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act Info">
    <p:spTree>
      <p:nvGrpSpPr>
        <p:cNvPr id="1" name=""/>
        <p:cNvGrpSpPr/>
        <p:nvPr/>
      </p:nvGrpSpPr>
      <p:grpSpPr>
        <a:xfrm>
          <a:off x="0" y="0"/>
          <a:ext cx="0" cy="0"/>
          <a:chOff x="0" y="0"/>
          <a:chExt cx="0" cy="0"/>
        </a:xfrm>
      </p:grpSpPr>
      <p:pic>
        <p:nvPicPr>
          <p:cNvPr id="10" name="Picture Placeholder 9"/>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52400" y="126997"/>
            <a:ext cx="8839200" cy="6578603"/>
          </a:xfrm>
          <a:prstGeom prst="rect">
            <a:avLst/>
          </a:prstGeom>
        </p:spPr>
      </p:pic>
      <p:sp>
        <p:nvSpPr>
          <p:cNvPr id="5" name="Text Placeholder 4"/>
          <p:cNvSpPr>
            <a:spLocks noGrp="1"/>
          </p:cNvSpPr>
          <p:nvPr>
            <p:ph type="body" sz="quarter" idx="12" hasCustomPrompt="1"/>
          </p:nvPr>
        </p:nvSpPr>
        <p:spPr>
          <a:xfrm rot="16200000">
            <a:off x="7527667" y="14316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6"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endParaRPr lang="en-US"/>
          </a:p>
        </p:txBody>
      </p:sp>
      <p:sp>
        <p:nvSpPr>
          <p:cNvPr id="8"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92285" y="5943600"/>
            <a:ext cx="1524000" cy="457200"/>
          </a:xfrm>
          <a:prstGeom prst="rect">
            <a:avLst/>
          </a:prstGeom>
        </p:spPr>
      </p:pic>
      <p:sp>
        <p:nvSpPr>
          <p:cNvPr id="16" name="Subtitle 2"/>
          <p:cNvSpPr>
            <a:spLocks noGrp="1"/>
          </p:cNvSpPr>
          <p:nvPr>
            <p:ph type="subTitle" idx="1" hasCustomPrompt="1"/>
          </p:nvPr>
        </p:nvSpPr>
        <p:spPr>
          <a:xfrm>
            <a:off x="685800" y="4114800"/>
            <a:ext cx="3429000" cy="1600200"/>
          </a:xfrm>
          <a:effectLst>
            <a:outerShdw blurRad="254000" dir="5400000" algn="tl" rotWithShape="0">
              <a:srgbClr val="000000">
                <a:alpha val="40000"/>
              </a:srgbClr>
            </a:outerShdw>
          </a:effectLst>
        </p:spPr>
        <p:txBody>
          <a:bodyPr>
            <a:normAutofit/>
          </a:bodyPr>
          <a:lstStyle>
            <a:lvl1pPr marL="0" indent="0" algn="l">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cxnSp>
        <p:nvCxnSpPr>
          <p:cNvPr id="17" name="Straight Connector 16"/>
          <p:cNvCxnSpPr/>
          <p:nvPr userDrawn="1"/>
        </p:nvCxnSpPr>
        <p:spPr>
          <a:xfrm>
            <a:off x="762000" y="3886200"/>
            <a:ext cx="320040" cy="0"/>
          </a:xfrm>
          <a:prstGeom prst="line">
            <a:avLst/>
          </a:prstGeom>
          <a:ln w="19050">
            <a:solidFill>
              <a:srgbClr val="FFFFFF"/>
            </a:solidFill>
          </a:ln>
          <a:effectLst>
            <a:outerShdw blurRad="254000" dir="27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218525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ver - Full Blue">
    <p:bg>
      <p:bgPr>
        <a:solidFill>
          <a:srgbClr val="002F6C"/>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1522" y="685800"/>
            <a:ext cx="1813366" cy="544010"/>
          </a:xfrm>
          <a:prstGeom prst="rect">
            <a:avLst/>
          </a:prstGeom>
        </p:spPr>
      </p:pic>
      <p:sp>
        <p:nvSpPr>
          <p:cNvPr id="8"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endParaRPr lang="en-US"/>
          </a:p>
        </p:txBody>
      </p:sp>
      <p:sp>
        <p:nvSpPr>
          <p:cNvPr id="9" name="Footer Placeholder 4"/>
          <p:cNvSpPr>
            <a:spLocks noGrp="1"/>
          </p:cNvSpPr>
          <p:nvPr>
            <p:ph type="ftr" sz="quarter" idx="3"/>
          </p:nvPr>
        </p:nvSpPr>
        <p:spPr>
          <a:xfrm>
            <a:off x="3124200" y="6520934"/>
            <a:ext cx="2895600" cy="184666"/>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smtClean="0"/>
              <a:t>READY: GLOBAL READINESS FOR MAJOR DISEASE OUTBREAK RESPONSE</a:t>
            </a:r>
            <a:endParaRPr lang="en-US"/>
          </a:p>
        </p:txBody>
      </p:sp>
      <p:sp>
        <p:nvSpPr>
          <p:cNvPr id="10"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Title 1"/>
          <p:cNvSpPr>
            <a:spLocks noGrp="1"/>
          </p:cNvSpPr>
          <p:nvPr>
            <p:ph type="ctrTitle" hasCustomPrompt="1"/>
          </p:nvPr>
        </p:nvSpPr>
        <p:spPr>
          <a:xfrm>
            <a:off x="685800" y="2133600"/>
            <a:ext cx="5486400" cy="1600200"/>
          </a:xfrm>
        </p:spPr>
        <p:txBody>
          <a:bodyPr anchor="b" anchorCtr="0">
            <a:normAutofit/>
          </a:bodyPr>
          <a:lstStyle>
            <a:lvl1pPr>
              <a:defRPr sz="3200">
                <a:solidFill>
                  <a:srgbClr val="FFFFFF"/>
                </a:solidFill>
              </a:defRPr>
            </a:lvl1pPr>
          </a:lstStyle>
          <a:p>
            <a:r>
              <a:rPr lang="en-US" dirty="0"/>
              <a:t>CLICK TO EDIT MASTER TITLE STYLE</a:t>
            </a:r>
          </a:p>
        </p:txBody>
      </p:sp>
      <p:sp>
        <p:nvSpPr>
          <p:cNvPr id="15" name="Subtitle 2"/>
          <p:cNvSpPr>
            <a:spLocks noGrp="1"/>
          </p:cNvSpPr>
          <p:nvPr>
            <p:ph type="subTitle" idx="1" hasCustomPrompt="1"/>
          </p:nvPr>
        </p:nvSpPr>
        <p:spPr>
          <a:xfrm>
            <a:off x="685800" y="4114800"/>
            <a:ext cx="3429000" cy="1600200"/>
          </a:xfrm>
        </p:spPr>
        <p:txBody>
          <a:bodyPr>
            <a:normAutofit/>
          </a:bodyPr>
          <a:lstStyle>
            <a:lvl1pPr marL="0" indent="0" algn="l">
              <a:buNone/>
              <a:defRPr sz="18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cxnSp>
        <p:nvCxnSpPr>
          <p:cNvPr id="16" name="Straight Connector 15"/>
          <p:cNvCxnSpPr/>
          <p:nvPr userDrawn="1"/>
        </p:nvCxnSpPr>
        <p:spPr>
          <a:xfrm>
            <a:off x="762000" y="3886200"/>
            <a:ext cx="320040" cy="0"/>
          </a:xfrm>
          <a:prstGeom prst="line">
            <a:avLst/>
          </a:prstGeom>
          <a:ln w="190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894527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Divider - Full Blue">
    <p:bg>
      <p:bgPr>
        <a:solidFill>
          <a:srgbClr val="002F6C"/>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43000" y="827782"/>
            <a:ext cx="5486400" cy="1077218"/>
          </a:xfrm>
        </p:spPr>
        <p:txBody>
          <a:bodyPr wrap="square" anchor="t" anchorCtr="0">
            <a:spAutoFit/>
          </a:bodyPr>
          <a:lstStyle>
            <a:lvl1pPr>
              <a:defRPr sz="3200">
                <a:solidFill>
                  <a:srgbClr val="FFFFFF"/>
                </a:solidFill>
              </a:defRPr>
            </a:lvl1pPr>
          </a:lstStyle>
          <a:p>
            <a:r>
              <a:rPr lang="en-US" dirty="0"/>
              <a:t>CLICK TO EDIT MASTER TITLE STYLE</a:t>
            </a:r>
          </a:p>
        </p:txBody>
      </p:sp>
      <p:sp>
        <p:nvSpPr>
          <p:cNvPr id="3" name="Date Placeholder 2"/>
          <p:cNvSpPr>
            <a:spLocks noGrp="1"/>
          </p:cNvSpPr>
          <p:nvPr>
            <p:ph type="dt" sz="half" idx="10"/>
          </p:nvPr>
        </p:nvSpPr>
        <p:spPr/>
        <p:txBody>
          <a:bodyPr/>
          <a:lstStyle>
            <a:lvl1pPr>
              <a:defRPr>
                <a:solidFill>
                  <a:srgbClr val="FFFFFF"/>
                </a:solidFill>
              </a:defRPr>
            </a:lvl1pPr>
          </a:lstStyle>
          <a:p>
            <a:endParaRPr lang="en-US"/>
          </a:p>
        </p:txBody>
      </p:sp>
      <p:sp>
        <p:nvSpPr>
          <p:cNvPr id="4" name="Footer Placeholder 3"/>
          <p:cNvSpPr>
            <a:spLocks noGrp="1"/>
          </p:cNvSpPr>
          <p:nvPr>
            <p:ph type="ftr" sz="quarter" idx="11"/>
          </p:nvPr>
        </p:nvSpPr>
        <p:spPr/>
        <p:txBody>
          <a:bodyPr/>
          <a:lstStyle>
            <a:lvl1pPr>
              <a:defRPr>
                <a:solidFill>
                  <a:srgbClr val="FFFFFF"/>
                </a:solidFill>
              </a:defRPr>
            </a:lvl1pPr>
          </a:lstStyle>
          <a:p>
            <a:r>
              <a:rPr lang="en-US" smtClean="0"/>
              <a:t>READY: GLOBAL READINESS FOR MAJOR DISEASE OUTBREAK RESPONSE</a:t>
            </a:r>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42782948-4DBE-204D-AB9E-B65E067054AE}" type="slidenum">
              <a:rPr lang="en-US" smtClean="0"/>
              <a:pPr/>
              <a:t>‹#›</a:t>
            </a:fld>
            <a:endParaRPr lang="en-US"/>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2285" y="5943600"/>
            <a:ext cx="1524000" cy="457200"/>
          </a:xfrm>
          <a:prstGeom prst="rect">
            <a:avLst/>
          </a:prstGeom>
        </p:spPr>
      </p:pic>
      <p:cxnSp>
        <p:nvCxnSpPr>
          <p:cNvPr id="7" name="Straight Connector 6"/>
          <p:cNvCxnSpPr/>
          <p:nvPr userDrawn="1"/>
        </p:nvCxnSpPr>
        <p:spPr>
          <a:xfrm>
            <a:off x="746760" y="990600"/>
            <a:ext cx="320040" cy="0"/>
          </a:xfrm>
          <a:prstGeom prst="line">
            <a:avLst/>
          </a:prstGeom>
          <a:ln w="19050">
            <a:solidFill>
              <a:srgbClr val="FFFFF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62938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ue/Gray 1 Content">
    <p:bg>
      <p:bgPr>
        <a:solidFill>
          <a:srgbClr val="E7E7E5"/>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600200"/>
            <a:ext cx="7772400" cy="4572000"/>
          </a:xfrm>
        </p:spPr>
        <p:txBody>
          <a:bodyPr/>
          <a:lstStyle/>
          <a:p>
            <a:pPr lvl="0"/>
            <a:r>
              <a:rPr lang="en-US"/>
              <a:t>Click to edit Master text styles</a:t>
            </a:r>
          </a:p>
          <a:p>
            <a:pPr lvl="1"/>
            <a:r>
              <a:rPr lang="en-US"/>
              <a:t>Second level</a:t>
            </a:r>
          </a:p>
        </p:txBody>
      </p:sp>
      <p:sp>
        <p:nvSpPr>
          <p:cNvPr id="8"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endParaRPr lang="en-US"/>
          </a:p>
        </p:txBody>
      </p:sp>
      <p:sp>
        <p:nvSpPr>
          <p:cNvPr id="9" name="Footer Placeholder 4"/>
          <p:cNvSpPr>
            <a:spLocks noGrp="1"/>
          </p:cNvSpPr>
          <p:nvPr>
            <p:ph type="ftr" sz="quarter" idx="3"/>
          </p:nvPr>
        </p:nvSpPr>
        <p:spPr>
          <a:xfrm>
            <a:off x="3124200" y="6520934"/>
            <a:ext cx="2895600" cy="184666"/>
          </a:xfrm>
          <a:prstGeom prst="rect">
            <a:avLst/>
          </a:prstGeom>
        </p:spPr>
        <p:txBody>
          <a:bodyPr vert="horz" lIns="91440" tIns="45720" rIns="91440" bIns="45720" rtlCol="0" anchor="ctr">
            <a:spAutoFit/>
          </a:bodyPr>
          <a:lstStyle>
            <a:lvl1pPr algn="ctr">
              <a:defRPr sz="600" b="0" i="0">
                <a:solidFill>
                  <a:srgbClr val="6C6463"/>
                </a:solidFill>
                <a:latin typeface="Gill Sans MT"/>
                <a:cs typeface="Gill Sans MT"/>
              </a:defRPr>
            </a:lvl1pPr>
          </a:lstStyle>
          <a:p>
            <a:r>
              <a:rPr lang="en-US" smtClean="0"/>
              <a:t>READY: GLOBAL READINESS FOR MAJOR DISEASE OUTBREAK RESPONSE</a:t>
            </a:r>
            <a:endParaRPr lang="en-US"/>
          </a:p>
        </p:txBody>
      </p:sp>
      <p:sp>
        <p:nvSpPr>
          <p:cNvPr id="10"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1" name="Title 1"/>
          <p:cNvSpPr>
            <a:spLocks noGrp="1"/>
          </p:cNvSpPr>
          <p:nvPr>
            <p:ph type="title" hasCustomPrompt="1"/>
          </p:nvPr>
        </p:nvSpPr>
        <p:spPr>
          <a:xfrm>
            <a:off x="686104" y="457200"/>
            <a:ext cx="7772400" cy="914400"/>
          </a:xfrm>
        </p:spPr>
        <p:txBody>
          <a:bodyPr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7298995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 Full Red">
    <p:bg>
      <p:bgPr>
        <a:solidFill>
          <a:srgbClr val="BA0C2F"/>
        </a:solidFill>
        <a:effectLst/>
      </p:bgPr>
    </p:bg>
    <p:spTree>
      <p:nvGrpSpPr>
        <p:cNvPr id="1" name=""/>
        <p:cNvGrpSpPr/>
        <p:nvPr/>
      </p:nvGrpSpPr>
      <p:grpSpPr>
        <a:xfrm>
          <a:off x="0" y="0"/>
          <a:ext cx="0" cy="0"/>
          <a:chOff x="0" y="0"/>
          <a:chExt cx="0" cy="0"/>
        </a:xfrm>
      </p:grpSpPr>
      <p:sp>
        <p:nvSpPr>
          <p:cNvPr id="8"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endParaRPr lang="en-US"/>
          </a:p>
        </p:txBody>
      </p:sp>
      <p:sp>
        <p:nvSpPr>
          <p:cNvPr id="9" name="Footer Placeholder 4"/>
          <p:cNvSpPr>
            <a:spLocks noGrp="1"/>
          </p:cNvSpPr>
          <p:nvPr>
            <p:ph type="ftr" sz="quarter" idx="3"/>
          </p:nvPr>
        </p:nvSpPr>
        <p:spPr>
          <a:xfrm>
            <a:off x="3124200" y="6520934"/>
            <a:ext cx="2895600" cy="184666"/>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smtClean="0"/>
              <a:t>READY: GLOBAL READINESS FOR MAJOR DISEASE OUTBREAK RESPONSE</a:t>
            </a:r>
            <a:endParaRPr lang="en-US"/>
          </a:p>
        </p:txBody>
      </p:sp>
      <p:sp>
        <p:nvSpPr>
          <p:cNvPr id="10"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Title 1"/>
          <p:cNvSpPr>
            <a:spLocks noGrp="1"/>
          </p:cNvSpPr>
          <p:nvPr>
            <p:ph type="ctrTitle" hasCustomPrompt="1"/>
          </p:nvPr>
        </p:nvSpPr>
        <p:spPr>
          <a:xfrm>
            <a:off x="685800" y="2133600"/>
            <a:ext cx="5486400" cy="1600200"/>
          </a:xfrm>
        </p:spPr>
        <p:txBody>
          <a:bodyPr anchor="b" anchorCtr="0">
            <a:normAutofit/>
          </a:bodyPr>
          <a:lstStyle>
            <a:lvl1pPr>
              <a:defRPr sz="3200">
                <a:solidFill>
                  <a:srgbClr val="FFFFFF"/>
                </a:solidFill>
              </a:defRPr>
            </a:lvl1pPr>
          </a:lstStyle>
          <a:p>
            <a:r>
              <a:rPr lang="en-US" dirty="0"/>
              <a:t>CLICK TO EDIT MASTER TITLE STYLE</a:t>
            </a:r>
          </a:p>
        </p:txBody>
      </p:sp>
      <p:sp>
        <p:nvSpPr>
          <p:cNvPr id="15" name="Subtitle 2"/>
          <p:cNvSpPr>
            <a:spLocks noGrp="1"/>
          </p:cNvSpPr>
          <p:nvPr>
            <p:ph type="subTitle" idx="1" hasCustomPrompt="1"/>
          </p:nvPr>
        </p:nvSpPr>
        <p:spPr>
          <a:xfrm>
            <a:off x="685800" y="4114800"/>
            <a:ext cx="3429000" cy="1600200"/>
          </a:xfrm>
        </p:spPr>
        <p:txBody>
          <a:bodyPr>
            <a:normAutofit/>
          </a:bodyPr>
          <a:lstStyle>
            <a:lvl1pPr marL="0" indent="0" algn="l">
              <a:buNone/>
              <a:defRPr sz="18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cxnSp>
        <p:nvCxnSpPr>
          <p:cNvPr id="16" name="Straight Connector 15"/>
          <p:cNvCxnSpPr/>
          <p:nvPr userDrawn="1"/>
        </p:nvCxnSpPr>
        <p:spPr>
          <a:xfrm>
            <a:off x="762000" y="3886200"/>
            <a:ext cx="320040" cy="0"/>
          </a:xfrm>
          <a:prstGeom prst="line">
            <a:avLst/>
          </a:prstGeom>
          <a:ln w="1905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1522" y="685800"/>
            <a:ext cx="1813366" cy="544010"/>
          </a:xfrm>
          <a:prstGeom prst="rect">
            <a:avLst/>
          </a:prstGeom>
          <a:effectLst>
            <a:outerShdw blurRad="254000" dir="2700000" algn="tl" rotWithShape="0">
              <a:srgbClr val="000000">
                <a:alpha val="20000"/>
              </a:srgbClr>
            </a:outerShdw>
          </a:effectLst>
        </p:spPr>
      </p:pic>
    </p:spTree>
    <p:extLst>
      <p:ext uri="{BB962C8B-B14F-4D97-AF65-F5344CB8AC3E}">
        <p14:creationId xmlns:p14="http://schemas.microsoft.com/office/powerpoint/2010/main" val="32527712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ue/Gray 2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600200"/>
            <a:ext cx="3809696"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p:nvPr>
        </p:nvSpPr>
        <p:spPr>
          <a:xfrm>
            <a:off x="4648200" y="1600200"/>
            <a:ext cx="38103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Date Placeholder 4"/>
          <p:cNvSpPr>
            <a:spLocks noGrp="1"/>
          </p:cNvSpPr>
          <p:nvPr>
            <p:ph type="dt" sz="half" idx="10"/>
          </p:nvPr>
        </p:nvSpPr>
        <p:spPr/>
        <p:txBody>
          <a:bodyPr/>
          <a:lstStyle>
            <a:lvl1pPr>
              <a:defRPr>
                <a:solidFill>
                  <a:srgbClr val="6C6463"/>
                </a:solidFill>
              </a:defRPr>
            </a:lvl1pPr>
          </a:lstStyle>
          <a:p>
            <a:endParaRPr lang="en-US"/>
          </a:p>
        </p:txBody>
      </p:sp>
      <p:sp>
        <p:nvSpPr>
          <p:cNvPr id="6" name="Footer Placeholder 5"/>
          <p:cNvSpPr>
            <a:spLocks noGrp="1"/>
          </p:cNvSpPr>
          <p:nvPr>
            <p:ph type="ftr" sz="quarter" idx="11"/>
          </p:nvPr>
        </p:nvSpPr>
        <p:spPr/>
        <p:txBody>
          <a:bodyPr/>
          <a:lstStyle>
            <a:lvl1pPr>
              <a:defRPr>
                <a:solidFill>
                  <a:srgbClr val="6C6463"/>
                </a:solidFill>
              </a:defRPr>
            </a:lvl1pPr>
          </a:lstStyle>
          <a:p>
            <a:r>
              <a:rPr lang="en-US" smtClean="0"/>
              <a:t>READY: GLOBAL READINESS FOR MAJOR DISEASE OUTBREAK RESPONSE</a:t>
            </a:r>
            <a:endParaRPr lang="en-US"/>
          </a:p>
        </p:txBody>
      </p:sp>
      <p:sp>
        <p:nvSpPr>
          <p:cNvPr id="7" name="Slide Number Placeholder 6"/>
          <p:cNvSpPr>
            <a:spLocks noGrp="1"/>
          </p:cNvSpPr>
          <p:nvPr>
            <p:ph type="sldNum" sz="quarter" idx="12"/>
          </p:nvPr>
        </p:nvSpPr>
        <p:spPr/>
        <p:txBody>
          <a:bodyPr/>
          <a:lstStyle>
            <a:lvl1pPr>
              <a:defRPr>
                <a:solidFill>
                  <a:srgbClr val="6C6463"/>
                </a:solidFill>
              </a:defRPr>
            </a:lvl1pPr>
          </a:lstStyle>
          <a:p>
            <a:fld id="{42782948-4DBE-204D-AB9E-B65E067054AE}" type="slidenum">
              <a:rPr lang="en-US" smtClean="0"/>
              <a:pPr/>
              <a:t>‹#›</a:t>
            </a:fld>
            <a:endParaRPr lang="en-US"/>
          </a:p>
        </p:txBody>
      </p:sp>
      <p:sp>
        <p:nvSpPr>
          <p:cNvPr id="10" name="Title 1"/>
          <p:cNvSpPr>
            <a:spLocks noGrp="1"/>
          </p:cNvSpPr>
          <p:nvPr>
            <p:ph type="title" hasCustomPrompt="1"/>
          </p:nvPr>
        </p:nvSpPr>
        <p:spPr>
          <a:xfrm>
            <a:off x="686104" y="457200"/>
            <a:ext cx="7772400" cy="914400"/>
          </a:xfrm>
        </p:spPr>
        <p:txBody>
          <a:bodyPr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41210202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ue/Gray 3 Content">
    <p:bg>
      <p:bgPr>
        <a:solidFill>
          <a:srgbClr val="E7E7E5"/>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600200"/>
            <a:ext cx="2514296"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5943600" y="1600200"/>
            <a:ext cx="25149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p:txBody>
          <a:bodyPr/>
          <a:lstStyle>
            <a:lvl1pPr>
              <a:defRPr>
                <a:solidFill>
                  <a:srgbClr val="6C6463"/>
                </a:solidFill>
              </a:defRPr>
            </a:lvl1pPr>
          </a:lstStyle>
          <a:p>
            <a:endParaRPr lang="en-US"/>
          </a:p>
        </p:txBody>
      </p:sp>
      <p:sp>
        <p:nvSpPr>
          <p:cNvPr id="6" name="Footer Placeholder 5"/>
          <p:cNvSpPr>
            <a:spLocks noGrp="1"/>
          </p:cNvSpPr>
          <p:nvPr>
            <p:ph type="ftr" sz="quarter" idx="11"/>
          </p:nvPr>
        </p:nvSpPr>
        <p:spPr/>
        <p:txBody>
          <a:bodyPr/>
          <a:lstStyle>
            <a:lvl1pPr>
              <a:defRPr>
                <a:solidFill>
                  <a:srgbClr val="6C6463"/>
                </a:solidFill>
              </a:defRPr>
            </a:lvl1pPr>
          </a:lstStyle>
          <a:p>
            <a:r>
              <a:rPr lang="en-US" smtClean="0"/>
              <a:t>READY: GLOBAL READINESS FOR MAJOR DISEASE OUTBREAK RESPONSE</a:t>
            </a:r>
            <a:endParaRPr lang="en-US"/>
          </a:p>
        </p:txBody>
      </p:sp>
      <p:sp>
        <p:nvSpPr>
          <p:cNvPr id="7" name="Slide Number Placeholder 6"/>
          <p:cNvSpPr>
            <a:spLocks noGrp="1"/>
          </p:cNvSpPr>
          <p:nvPr>
            <p:ph type="sldNum" sz="quarter" idx="12"/>
          </p:nvPr>
        </p:nvSpPr>
        <p:spPr/>
        <p:txBody>
          <a:bodyPr/>
          <a:lstStyle>
            <a:lvl1pPr>
              <a:defRPr>
                <a:solidFill>
                  <a:srgbClr val="6C6463"/>
                </a:solidFill>
              </a:defRPr>
            </a:lvl1pPr>
          </a:lstStyle>
          <a:p>
            <a:fld id="{42782948-4DBE-204D-AB9E-B65E067054AE}" type="slidenum">
              <a:rPr lang="en-US" smtClean="0"/>
              <a:pPr/>
              <a:t>‹#›</a:t>
            </a:fld>
            <a:endParaRPr lang="en-US"/>
          </a:p>
        </p:txBody>
      </p:sp>
      <p:sp>
        <p:nvSpPr>
          <p:cNvPr id="9" name="Title 1"/>
          <p:cNvSpPr>
            <a:spLocks noGrp="1"/>
          </p:cNvSpPr>
          <p:nvPr>
            <p:ph type="title" hasCustomPrompt="1"/>
          </p:nvPr>
        </p:nvSpPr>
        <p:spPr>
          <a:xfrm>
            <a:off x="686104" y="457200"/>
            <a:ext cx="7772400" cy="914400"/>
          </a:xfrm>
        </p:spPr>
        <p:txBody>
          <a:bodyPr anchor="b" anchorCtr="0">
            <a:spAutoFit/>
          </a:bodyPr>
          <a:lstStyle>
            <a:lvl1pPr>
              <a:defRPr>
                <a:solidFill>
                  <a:srgbClr val="0067B9"/>
                </a:solidFill>
              </a:defRPr>
            </a:lvl1pPr>
          </a:lstStyle>
          <a:p>
            <a:r>
              <a:rPr lang="en-US" dirty="0"/>
              <a:t>CLICK TO EDIT MASTER TITLE STYLE</a:t>
            </a:r>
          </a:p>
        </p:txBody>
      </p:sp>
      <p:sp>
        <p:nvSpPr>
          <p:cNvPr id="10" name="Content Placeholder 3"/>
          <p:cNvSpPr>
            <a:spLocks noGrp="1"/>
          </p:cNvSpPr>
          <p:nvPr>
            <p:ph sz="half" idx="13"/>
          </p:nvPr>
        </p:nvSpPr>
        <p:spPr>
          <a:xfrm>
            <a:off x="3314548" y="1600200"/>
            <a:ext cx="25149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6226335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ue/Gray 1 Content + Bottom Photo">
    <p:bg>
      <p:bgPr>
        <a:solidFill>
          <a:srgbClr val="E7E7E5"/>
        </a:solidFill>
        <a:effectLst/>
      </p:bgPr>
    </p:bg>
    <p:spTree>
      <p:nvGrpSpPr>
        <p:cNvPr id="1" name=""/>
        <p:cNvGrpSpPr/>
        <p:nvPr/>
      </p:nvGrpSpPr>
      <p:grpSpPr>
        <a:xfrm>
          <a:off x="0" y="0"/>
          <a:ext cx="0" cy="0"/>
          <a:chOff x="0" y="0"/>
          <a:chExt cx="0" cy="0"/>
        </a:xfrm>
      </p:grpSpPr>
      <p:sp>
        <p:nvSpPr>
          <p:cNvPr id="15" name="Picture Placeholder 3"/>
          <p:cNvSpPr>
            <a:spLocks noGrp="1"/>
          </p:cNvSpPr>
          <p:nvPr>
            <p:ph type="pic" sz="quarter" idx="10" hasCustomPrompt="1"/>
          </p:nvPr>
        </p:nvSpPr>
        <p:spPr>
          <a:xfrm>
            <a:off x="152400" y="3429000"/>
            <a:ext cx="8839200" cy="3276600"/>
          </a:xfrm>
          <a:solidFill>
            <a:schemeClr val="bg1"/>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16" name="Text Placeholder 4"/>
          <p:cNvSpPr>
            <a:spLocks noGrp="1"/>
          </p:cNvSpPr>
          <p:nvPr>
            <p:ph type="body" sz="quarter" idx="12" hasCustomPrompt="1"/>
          </p:nvPr>
        </p:nvSpPr>
        <p:spPr>
          <a:xfrm rot="16200000">
            <a:off x="7527667" y="47082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3" name="Content Placeholder 2"/>
          <p:cNvSpPr>
            <a:spLocks noGrp="1"/>
          </p:cNvSpPr>
          <p:nvPr>
            <p:ph idx="1"/>
          </p:nvPr>
        </p:nvSpPr>
        <p:spPr>
          <a:xfrm>
            <a:off x="685800" y="1600200"/>
            <a:ext cx="7772400" cy="1600200"/>
          </a:xfrm>
        </p:spPr>
        <p:txBody>
          <a:bodyPr/>
          <a:lstStyle>
            <a:lvl1pPr>
              <a:defRPr>
                <a:solidFill>
                  <a:srgbClr val="6C6463"/>
                </a:solidFill>
              </a:defRPr>
            </a:lvl1pPr>
            <a:lvl2pPr>
              <a:defRPr>
                <a:solidFill>
                  <a:srgbClr val="6C6463"/>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endParaRPr lang="en-US"/>
          </a:p>
        </p:txBody>
      </p:sp>
      <p:sp>
        <p:nvSpPr>
          <p:cNvPr id="10" name="Footer Placeholder 4"/>
          <p:cNvSpPr>
            <a:spLocks noGrp="1"/>
          </p:cNvSpPr>
          <p:nvPr>
            <p:ph type="ftr" sz="quarter" idx="3"/>
          </p:nvPr>
        </p:nvSpPr>
        <p:spPr>
          <a:xfrm>
            <a:off x="3124200" y="6520934"/>
            <a:ext cx="2895600" cy="184666"/>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smtClean="0"/>
              <a:t>READY: GLOBAL READINESS FOR MAJOR DISEASE OUTBREAK RESPONSE</a:t>
            </a:r>
            <a:endParaRPr lang="en-US"/>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3" name="Title 1"/>
          <p:cNvSpPr>
            <a:spLocks noGrp="1"/>
          </p:cNvSpPr>
          <p:nvPr>
            <p:ph type="title" hasCustomPrompt="1"/>
          </p:nvPr>
        </p:nvSpPr>
        <p:spPr>
          <a:xfrm>
            <a:off x="686104" y="457200"/>
            <a:ext cx="7772400" cy="914400"/>
          </a:xfrm>
        </p:spPr>
        <p:txBody>
          <a:bodyPr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38483867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ue/Gray 1 Content + Right Photo">
    <p:bg>
      <p:bgPr>
        <a:solidFill>
          <a:srgbClr val="E7E7E5"/>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4572000" y="152400"/>
            <a:ext cx="4419600" cy="6553200"/>
          </a:xfrm>
          <a:solidFill>
            <a:srgbClr val="FFFFFF"/>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endParaRPr lang="en-US"/>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Content Placeholder 2"/>
          <p:cNvSpPr>
            <a:spLocks noGrp="1"/>
          </p:cNvSpPr>
          <p:nvPr>
            <p:ph idx="1"/>
          </p:nvPr>
        </p:nvSpPr>
        <p:spPr>
          <a:xfrm>
            <a:off x="685800" y="2057400"/>
            <a:ext cx="3657600" cy="41148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Title 1"/>
          <p:cNvSpPr>
            <a:spLocks noGrp="1"/>
          </p:cNvSpPr>
          <p:nvPr>
            <p:ph type="title" hasCustomPrompt="1"/>
          </p:nvPr>
        </p:nvSpPr>
        <p:spPr>
          <a:xfrm>
            <a:off x="685800" y="408204"/>
            <a:ext cx="3657296" cy="1389888"/>
          </a:xfrm>
        </p:spPr>
        <p:txBody>
          <a:bodyPr wrap="square" anchor="b" anchorCtr="0">
            <a:spAutoFit/>
          </a:bodyPr>
          <a:lstStyle>
            <a:lvl1pPr>
              <a:defRPr>
                <a:solidFill>
                  <a:srgbClr val="0067B9"/>
                </a:solidFill>
              </a:defRPr>
            </a:lvl1pPr>
          </a:lstStyle>
          <a:p>
            <a:r>
              <a:rPr lang="en-US" dirty="0"/>
              <a:t>CLICK TO EDIT MASTER TITLE STYLE</a:t>
            </a:r>
          </a:p>
        </p:txBody>
      </p:sp>
      <p:sp>
        <p:nvSpPr>
          <p:cNvPr id="13" name="Text Placeholder 4"/>
          <p:cNvSpPr>
            <a:spLocks noGrp="1"/>
          </p:cNvSpPr>
          <p:nvPr>
            <p:ph type="body" sz="quarter" idx="12" hasCustomPrompt="1"/>
          </p:nvPr>
        </p:nvSpPr>
        <p:spPr>
          <a:xfrm rot="16200000">
            <a:off x="7527667" y="14316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Tree>
    <p:extLst>
      <p:ext uri="{BB962C8B-B14F-4D97-AF65-F5344CB8AC3E}">
        <p14:creationId xmlns:p14="http://schemas.microsoft.com/office/powerpoint/2010/main" val="6824639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ue/Gray Title Only">
    <p:bg>
      <p:bgPr>
        <a:solidFill>
          <a:srgbClr val="E7E7E5"/>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152400" y="152400"/>
            <a:ext cx="4419600" cy="6553200"/>
          </a:xfrm>
          <a:solidFill>
            <a:srgbClr val="FFFFFF"/>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chemeClr val="bg1"/>
                </a:solidFill>
                <a:latin typeface="Gill Sans MT"/>
                <a:cs typeface="Gill Sans MT"/>
              </a:defRPr>
            </a:lvl1pPr>
          </a:lstStyle>
          <a:p>
            <a:endParaRPr lang="en-US"/>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3" name="Text Placeholder 4"/>
          <p:cNvSpPr>
            <a:spLocks noGrp="1"/>
          </p:cNvSpPr>
          <p:nvPr>
            <p:ph type="body" sz="quarter" idx="12" hasCustomPrompt="1"/>
          </p:nvPr>
        </p:nvSpPr>
        <p:spPr>
          <a:xfrm rot="16200000">
            <a:off x="3108067" y="14316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16" name="Title 1"/>
          <p:cNvSpPr>
            <a:spLocks noGrp="1"/>
          </p:cNvSpPr>
          <p:nvPr>
            <p:ph type="title" hasCustomPrompt="1"/>
          </p:nvPr>
        </p:nvSpPr>
        <p:spPr>
          <a:xfrm>
            <a:off x="4877104" y="2971800"/>
            <a:ext cx="3885896" cy="954107"/>
          </a:xfrm>
        </p:spPr>
        <p:txBody>
          <a:bodyPr wrap="square"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33879362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ue/White 1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600200"/>
            <a:ext cx="7772400" cy="4572000"/>
          </a:xfrm>
        </p:spPr>
        <p:txBody>
          <a:bodyPr/>
          <a:lstStyle/>
          <a:p>
            <a:pPr lvl="0"/>
            <a:r>
              <a:rPr lang="en-US"/>
              <a:t>Click to edit Master text styles</a:t>
            </a:r>
          </a:p>
          <a:p>
            <a:pPr lvl="1"/>
            <a:r>
              <a:rPr lang="en-US"/>
              <a:t>Second level</a:t>
            </a:r>
          </a:p>
        </p:txBody>
      </p:sp>
      <p:sp>
        <p:nvSpPr>
          <p:cNvPr id="8"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endParaRPr lang="en-US"/>
          </a:p>
        </p:txBody>
      </p:sp>
      <p:sp>
        <p:nvSpPr>
          <p:cNvPr id="9" name="Footer Placeholder 4"/>
          <p:cNvSpPr>
            <a:spLocks noGrp="1"/>
          </p:cNvSpPr>
          <p:nvPr>
            <p:ph type="ftr" sz="quarter" idx="3"/>
          </p:nvPr>
        </p:nvSpPr>
        <p:spPr>
          <a:xfrm>
            <a:off x="3124200" y="6520934"/>
            <a:ext cx="2895600" cy="184666"/>
          </a:xfrm>
          <a:prstGeom prst="rect">
            <a:avLst/>
          </a:prstGeom>
        </p:spPr>
        <p:txBody>
          <a:bodyPr vert="horz" lIns="91440" tIns="45720" rIns="91440" bIns="45720" rtlCol="0" anchor="ctr">
            <a:spAutoFit/>
          </a:bodyPr>
          <a:lstStyle>
            <a:lvl1pPr algn="ctr">
              <a:defRPr sz="600" b="0" i="0">
                <a:solidFill>
                  <a:srgbClr val="6C6463"/>
                </a:solidFill>
                <a:latin typeface="Gill Sans MT"/>
                <a:cs typeface="Gill Sans MT"/>
              </a:defRPr>
            </a:lvl1pPr>
          </a:lstStyle>
          <a:p>
            <a:r>
              <a:rPr lang="en-US" smtClean="0"/>
              <a:t>READY: GLOBAL READINESS FOR MAJOR DISEASE OUTBREAK RESPONSE</a:t>
            </a:r>
            <a:endParaRPr lang="en-US"/>
          </a:p>
        </p:txBody>
      </p:sp>
      <p:sp>
        <p:nvSpPr>
          <p:cNvPr id="10"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1" name="Title 1"/>
          <p:cNvSpPr>
            <a:spLocks noGrp="1"/>
          </p:cNvSpPr>
          <p:nvPr>
            <p:ph type="title" hasCustomPrompt="1"/>
          </p:nvPr>
        </p:nvSpPr>
        <p:spPr>
          <a:xfrm>
            <a:off x="686104" y="457200"/>
            <a:ext cx="7772400" cy="914400"/>
          </a:xfrm>
        </p:spPr>
        <p:txBody>
          <a:bodyPr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13042319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ue/White 2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600200"/>
            <a:ext cx="3809696"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p:nvPr>
        </p:nvSpPr>
        <p:spPr>
          <a:xfrm>
            <a:off x="4648200" y="1600200"/>
            <a:ext cx="38103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Date Placeholder 4"/>
          <p:cNvSpPr>
            <a:spLocks noGrp="1"/>
          </p:cNvSpPr>
          <p:nvPr>
            <p:ph type="dt" sz="half" idx="10"/>
          </p:nvPr>
        </p:nvSpPr>
        <p:spPr/>
        <p:txBody>
          <a:bodyPr/>
          <a:lstStyle>
            <a:lvl1pPr>
              <a:defRPr>
                <a:solidFill>
                  <a:srgbClr val="6C6463"/>
                </a:solidFill>
              </a:defRPr>
            </a:lvl1pPr>
          </a:lstStyle>
          <a:p>
            <a:endParaRPr lang="en-US"/>
          </a:p>
        </p:txBody>
      </p:sp>
      <p:sp>
        <p:nvSpPr>
          <p:cNvPr id="6" name="Footer Placeholder 5"/>
          <p:cNvSpPr>
            <a:spLocks noGrp="1"/>
          </p:cNvSpPr>
          <p:nvPr>
            <p:ph type="ftr" sz="quarter" idx="11"/>
          </p:nvPr>
        </p:nvSpPr>
        <p:spPr/>
        <p:txBody>
          <a:bodyPr/>
          <a:lstStyle>
            <a:lvl1pPr>
              <a:defRPr>
                <a:solidFill>
                  <a:srgbClr val="6C6463"/>
                </a:solidFill>
              </a:defRPr>
            </a:lvl1pPr>
          </a:lstStyle>
          <a:p>
            <a:r>
              <a:rPr lang="en-US" smtClean="0"/>
              <a:t>READY: GLOBAL READINESS FOR MAJOR DISEASE OUTBREAK RESPONSE</a:t>
            </a:r>
            <a:endParaRPr lang="en-US"/>
          </a:p>
        </p:txBody>
      </p:sp>
      <p:sp>
        <p:nvSpPr>
          <p:cNvPr id="7" name="Slide Number Placeholder 6"/>
          <p:cNvSpPr>
            <a:spLocks noGrp="1"/>
          </p:cNvSpPr>
          <p:nvPr>
            <p:ph type="sldNum" sz="quarter" idx="12"/>
          </p:nvPr>
        </p:nvSpPr>
        <p:spPr/>
        <p:txBody>
          <a:bodyPr/>
          <a:lstStyle>
            <a:lvl1pPr>
              <a:defRPr>
                <a:solidFill>
                  <a:srgbClr val="6C6463"/>
                </a:solidFill>
              </a:defRPr>
            </a:lvl1pPr>
          </a:lstStyle>
          <a:p>
            <a:fld id="{42782948-4DBE-204D-AB9E-B65E067054AE}" type="slidenum">
              <a:rPr lang="en-US" smtClean="0"/>
              <a:pPr/>
              <a:t>‹#›</a:t>
            </a:fld>
            <a:endParaRPr lang="en-US"/>
          </a:p>
        </p:txBody>
      </p:sp>
      <p:sp>
        <p:nvSpPr>
          <p:cNvPr id="10" name="Title 1"/>
          <p:cNvSpPr>
            <a:spLocks noGrp="1"/>
          </p:cNvSpPr>
          <p:nvPr>
            <p:ph type="title" hasCustomPrompt="1"/>
          </p:nvPr>
        </p:nvSpPr>
        <p:spPr>
          <a:xfrm>
            <a:off x="686104" y="457200"/>
            <a:ext cx="7772400" cy="914400"/>
          </a:xfrm>
        </p:spPr>
        <p:txBody>
          <a:bodyPr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19751183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ue/White 3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600200"/>
            <a:ext cx="2514296"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5943600" y="1600200"/>
            <a:ext cx="25149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p:txBody>
          <a:bodyPr/>
          <a:lstStyle>
            <a:lvl1pPr>
              <a:defRPr>
                <a:solidFill>
                  <a:srgbClr val="6C6463"/>
                </a:solidFill>
              </a:defRPr>
            </a:lvl1pPr>
          </a:lstStyle>
          <a:p>
            <a:endParaRPr lang="en-US"/>
          </a:p>
        </p:txBody>
      </p:sp>
      <p:sp>
        <p:nvSpPr>
          <p:cNvPr id="6" name="Footer Placeholder 5"/>
          <p:cNvSpPr>
            <a:spLocks noGrp="1"/>
          </p:cNvSpPr>
          <p:nvPr>
            <p:ph type="ftr" sz="quarter" idx="11"/>
          </p:nvPr>
        </p:nvSpPr>
        <p:spPr/>
        <p:txBody>
          <a:bodyPr/>
          <a:lstStyle>
            <a:lvl1pPr>
              <a:defRPr>
                <a:solidFill>
                  <a:srgbClr val="6C6463"/>
                </a:solidFill>
              </a:defRPr>
            </a:lvl1pPr>
          </a:lstStyle>
          <a:p>
            <a:r>
              <a:rPr lang="en-US" smtClean="0"/>
              <a:t>READY: GLOBAL READINESS FOR MAJOR DISEASE OUTBREAK RESPONSE</a:t>
            </a:r>
            <a:endParaRPr lang="en-US"/>
          </a:p>
        </p:txBody>
      </p:sp>
      <p:sp>
        <p:nvSpPr>
          <p:cNvPr id="7" name="Slide Number Placeholder 6"/>
          <p:cNvSpPr>
            <a:spLocks noGrp="1"/>
          </p:cNvSpPr>
          <p:nvPr>
            <p:ph type="sldNum" sz="quarter" idx="12"/>
          </p:nvPr>
        </p:nvSpPr>
        <p:spPr/>
        <p:txBody>
          <a:bodyPr/>
          <a:lstStyle>
            <a:lvl1pPr>
              <a:defRPr>
                <a:solidFill>
                  <a:srgbClr val="6C6463"/>
                </a:solidFill>
              </a:defRPr>
            </a:lvl1pPr>
          </a:lstStyle>
          <a:p>
            <a:fld id="{42782948-4DBE-204D-AB9E-B65E067054AE}" type="slidenum">
              <a:rPr lang="en-US" smtClean="0"/>
              <a:pPr/>
              <a:t>‹#›</a:t>
            </a:fld>
            <a:endParaRPr lang="en-US"/>
          </a:p>
        </p:txBody>
      </p:sp>
      <p:sp>
        <p:nvSpPr>
          <p:cNvPr id="9" name="Title 1"/>
          <p:cNvSpPr>
            <a:spLocks noGrp="1"/>
          </p:cNvSpPr>
          <p:nvPr>
            <p:ph type="title" hasCustomPrompt="1"/>
          </p:nvPr>
        </p:nvSpPr>
        <p:spPr>
          <a:xfrm>
            <a:off x="686104" y="457200"/>
            <a:ext cx="7772400" cy="914400"/>
          </a:xfrm>
        </p:spPr>
        <p:txBody>
          <a:bodyPr anchor="b" anchorCtr="0">
            <a:spAutoFit/>
          </a:bodyPr>
          <a:lstStyle>
            <a:lvl1pPr>
              <a:defRPr>
                <a:solidFill>
                  <a:srgbClr val="0067B9"/>
                </a:solidFill>
              </a:defRPr>
            </a:lvl1pPr>
          </a:lstStyle>
          <a:p>
            <a:r>
              <a:rPr lang="en-US" dirty="0"/>
              <a:t>CLICK TO EDIT MASTER TITLE STYLE</a:t>
            </a:r>
          </a:p>
        </p:txBody>
      </p:sp>
      <p:sp>
        <p:nvSpPr>
          <p:cNvPr id="10" name="Content Placeholder 3"/>
          <p:cNvSpPr>
            <a:spLocks noGrp="1"/>
          </p:cNvSpPr>
          <p:nvPr>
            <p:ph sz="half" idx="13"/>
          </p:nvPr>
        </p:nvSpPr>
        <p:spPr>
          <a:xfrm>
            <a:off x="3314548" y="1600200"/>
            <a:ext cx="25149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6476668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ue/White 1 Content + Bottom Photo">
    <p:bg>
      <p:bgPr>
        <a:solidFill>
          <a:schemeClr val="bg1"/>
        </a:solidFill>
        <a:effectLst/>
      </p:bgPr>
    </p:bg>
    <p:spTree>
      <p:nvGrpSpPr>
        <p:cNvPr id="1" name=""/>
        <p:cNvGrpSpPr/>
        <p:nvPr/>
      </p:nvGrpSpPr>
      <p:grpSpPr>
        <a:xfrm>
          <a:off x="0" y="0"/>
          <a:ext cx="0" cy="0"/>
          <a:chOff x="0" y="0"/>
          <a:chExt cx="0" cy="0"/>
        </a:xfrm>
      </p:grpSpPr>
      <p:sp>
        <p:nvSpPr>
          <p:cNvPr id="15" name="Picture Placeholder 3"/>
          <p:cNvSpPr>
            <a:spLocks noGrp="1"/>
          </p:cNvSpPr>
          <p:nvPr>
            <p:ph type="pic" sz="quarter" idx="10" hasCustomPrompt="1"/>
          </p:nvPr>
        </p:nvSpPr>
        <p:spPr>
          <a:xfrm>
            <a:off x="152400" y="3429000"/>
            <a:ext cx="8839200" cy="3276600"/>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16" name="Text Placeholder 4"/>
          <p:cNvSpPr>
            <a:spLocks noGrp="1"/>
          </p:cNvSpPr>
          <p:nvPr>
            <p:ph type="body" sz="quarter" idx="12" hasCustomPrompt="1"/>
          </p:nvPr>
        </p:nvSpPr>
        <p:spPr>
          <a:xfrm rot="16200000">
            <a:off x="7527667" y="47082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3" name="Content Placeholder 2"/>
          <p:cNvSpPr>
            <a:spLocks noGrp="1"/>
          </p:cNvSpPr>
          <p:nvPr>
            <p:ph idx="1"/>
          </p:nvPr>
        </p:nvSpPr>
        <p:spPr>
          <a:xfrm>
            <a:off x="685800" y="1600200"/>
            <a:ext cx="7772400" cy="1600200"/>
          </a:xfrm>
        </p:spPr>
        <p:txBody>
          <a:bodyPr/>
          <a:lstStyle>
            <a:lvl1pPr>
              <a:defRPr>
                <a:solidFill>
                  <a:srgbClr val="6C6463"/>
                </a:solidFill>
              </a:defRPr>
            </a:lvl1pPr>
            <a:lvl2pPr>
              <a:defRPr>
                <a:solidFill>
                  <a:srgbClr val="6C6463"/>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endParaRPr lang="en-US"/>
          </a:p>
        </p:txBody>
      </p:sp>
      <p:sp>
        <p:nvSpPr>
          <p:cNvPr id="10" name="Footer Placeholder 4"/>
          <p:cNvSpPr>
            <a:spLocks noGrp="1"/>
          </p:cNvSpPr>
          <p:nvPr>
            <p:ph type="ftr" sz="quarter" idx="3"/>
          </p:nvPr>
        </p:nvSpPr>
        <p:spPr>
          <a:xfrm>
            <a:off x="3124200" y="6520934"/>
            <a:ext cx="2895600" cy="184666"/>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smtClean="0"/>
              <a:t>READY: GLOBAL READINESS FOR MAJOR DISEASE OUTBREAK RESPONSE</a:t>
            </a:r>
            <a:endParaRPr lang="en-US"/>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3" name="Title 1"/>
          <p:cNvSpPr>
            <a:spLocks noGrp="1"/>
          </p:cNvSpPr>
          <p:nvPr>
            <p:ph type="title" hasCustomPrompt="1"/>
          </p:nvPr>
        </p:nvSpPr>
        <p:spPr>
          <a:xfrm>
            <a:off x="686104" y="457200"/>
            <a:ext cx="7772400" cy="914400"/>
          </a:xfrm>
        </p:spPr>
        <p:txBody>
          <a:bodyPr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31251040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ue/White 1 Content + Right Photo">
    <p:bg>
      <p:bgPr>
        <a:solidFill>
          <a:schemeClr val="bg1"/>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4572000" y="152400"/>
            <a:ext cx="4419600" cy="6553200"/>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endParaRPr lang="en-US"/>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Content Placeholder 2"/>
          <p:cNvSpPr>
            <a:spLocks noGrp="1"/>
          </p:cNvSpPr>
          <p:nvPr>
            <p:ph idx="1"/>
          </p:nvPr>
        </p:nvSpPr>
        <p:spPr>
          <a:xfrm>
            <a:off x="685800" y="2057400"/>
            <a:ext cx="3657600" cy="41148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Title 1"/>
          <p:cNvSpPr>
            <a:spLocks noGrp="1"/>
          </p:cNvSpPr>
          <p:nvPr>
            <p:ph type="title" hasCustomPrompt="1"/>
          </p:nvPr>
        </p:nvSpPr>
        <p:spPr>
          <a:xfrm>
            <a:off x="685800" y="408204"/>
            <a:ext cx="3657296" cy="1389888"/>
          </a:xfrm>
        </p:spPr>
        <p:txBody>
          <a:bodyPr wrap="square" anchor="b" anchorCtr="0">
            <a:spAutoFit/>
          </a:bodyPr>
          <a:lstStyle>
            <a:lvl1pPr>
              <a:defRPr>
                <a:solidFill>
                  <a:srgbClr val="0067B9"/>
                </a:solidFill>
              </a:defRPr>
            </a:lvl1pPr>
          </a:lstStyle>
          <a:p>
            <a:r>
              <a:rPr lang="en-US" dirty="0"/>
              <a:t>CLICK TO EDIT MASTER TITLE STYLE</a:t>
            </a:r>
          </a:p>
        </p:txBody>
      </p:sp>
      <p:sp>
        <p:nvSpPr>
          <p:cNvPr id="13" name="Text Placeholder 4"/>
          <p:cNvSpPr>
            <a:spLocks noGrp="1"/>
          </p:cNvSpPr>
          <p:nvPr>
            <p:ph type="body" sz="quarter" idx="12" hasCustomPrompt="1"/>
          </p:nvPr>
        </p:nvSpPr>
        <p:spPr>
          <a:xfrm rot="16200000">
            <a:off x="7527667" y="14316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Tree>
    <p:extLst>
      <p:ext uri="{BB962C8B-B14F-4D97-AF65-F5344CB8AC3E}">
        <p14:creationId xmlns:p14="http://schemas.microsoft.com/office/powerpoint/2010/main" val="17967461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Divider - Full Red">
    <p:bg>
      <p:bgPr>
        <a:solidFill>
          <a:srgbClr val="BA0C2F"/>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43000" y="827782"/>
            <a:ext cx="5486400" cy="1077218"/>
          </a:xfrm>
        </p:spPr>
        <p:txBody>
          <a:bodyPr wrap="square" anchor="t" anchorCtr="0">
            <a:spAutoFit/>
          </a:bodyPr>
          <a:lstStyle>
            <a:lvl1pPr>
              <a:defRPr sz="3200">
                <a:solidFill>
                  <a:srgbClr val="FFFFFF"/>
                </a:solidFill>
              </a:defRPr>
            </a:lvl1pPr>
          </a:lstStyle>
          <a:p>
            <a:r>
              <a:rPr lang="en-US" dirty="0"/>
              <a:t>CLICK TO EDIT MASTER TITLE STYLE</a:t>
            </a:r>
          </a:p>
        </p:txBody>
      </p:sp>
      <p:sp>
        <p:nvSpPr>
          <p:cNvPr id="3" name="Date Placeholder 2"/>
          <p:cNvSpPr>
            <a:spLocks noGrp="1"/>
          </p:cNvSpPr>
          <p:nvPr>
            <p:ph type="dt" sz="half" idx="10"/>
          </p:nvPr>
        </p:nvSpPr>
        <p:spPr/>
        <p:txBody>
          <a:bodyPr/>
          <a:lstStyle>
            <a:lvl1pPr>
              <a:defRPr>
                <a:solidFill>
                  <a:srgbClr val="FFFFFF"/>
                </a:solidFill>
              </a:defRPr>
            </a:lvl1pPr>
          </a:lstStyle>
          <a:p>
            <a:endParaRPr lang="en-US"/>
          </a:p>
        </p:txBody>
      </p:sp>
      <p:sp>
        <p:nvSpPr>
          <p:cNvPr id="4" name="Footer Placeholder 3"/>
          <p:cNvSpPr>
            <a:spLocks noGrp="1"/>
          </p:cNvSpPr>
          <p:nvPr>
            <p:ph type="ftr" sz="quarter" idx="11"/>
          </p:nvPr>
        </p:nvSpPr>
        <p:spPr/>
        <p:txBody>
          <a:bodyPr/>
          <a:lstStyle>
            <a:lvl1pPr>
              <a:defRPr>
                <a:solidFill>
                  <a:srgbClr val="FFFFFF"/>
                </a:solidFill>
              </a:defRPr>
            </a:lvl1pPr>
          </a:lstStyle>
          <a:p>
            <a:r>
              <a:rPr lang="en-US" smtClean="0"/>
              <a:t>READY: GLOBAL READINESS FOR MAJOR DISEASE OUTBREAK RESPONSE</a:t>
            </a:r>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42782948-4DBE-204D-AB9E-B65E067054AE}" type="slidenum">
              <a:rPr lang="en-US" smtClean="0"/>
              <a:pPr/>
              <a:t>‹#›</a:t>
            </a:fld>
            <a:endParaRPr lang="en-US"/>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2285" y="5943600"/>
            <a:ext cx="1524000" cy="457200"/>
          </a:xfrm>
          <a:prstGeom prst="rect">
            <a:avLst/>
          </a:prstGeom>
        </p:spPr>
      </p:pic>
      <p:cxnSp>
        <p:nvCxnSpPr>
          <p:cNvPr id="7" name="Straight Connector 6"/>
          <p:cNvCxnSpPr/>
          <p:nvPr userDrawn="1"/>
        </p:nvCxnSpPr>
        <p:spPr>
          <a:xfrm>
            <a:off x="746760" y="990600"/>
            <a:ext cx="320040" cy="0"/>
          </a:xfrm>
          <a:prstGeom prst="line">
            <a:avLst/>
          </a:prstGeom>
          <a:ln w="19050">
            <a:solidFill>
              <a:srgbClr val="FFFFF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349637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ue/White Title + Left Photo">
    <p:bg>
      <p:bgPr>
        <a:solidFill>
          <a:schemeClr val="bg1"/>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152400" y="152400"/>
            <a:ext cx="4419600" cy="6553200"/>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chemeClr val="bg1"/>
                </a:solidFill>
                <a:latin typeface="Gill Sans MT"/>
                <a:cs typeface="Gill Sans MT"/>
              </a:defRPr>
            </a:lvl1pPr>
          </a:lstStyle>
          <a:p>
            <a:endParaRPr lang="en-US"/>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3" name="Text Placeholder 4"/>
          <p:cNvSpPr>
            <a:spLocks noGrp="1"/>
          </p:cNvSpPr>
          <p:nvPr>
            <p:ph type="body" sz="quarter" idx="12" hasCustomPrompt="1"/>
          </p:nvPr>
        </p:nvSpPr>
        <p:spPr>
          <a:xfrm rot="16200000">
            <a:off x="3108067" y="14316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16" name="Title 1"/>
          <p:cNvSpPr>
            <a:spLocks noGrp="1"/>
          </p:cNvSpPr>
          <p:nvPr>
            <p:ph type="title" hasCustomPrompt="1"/>
          </p:nvPr>
        </p:nvSpPr>
        <p:spPr>
          <a:xfrm>
            <a:off x="4877104" y="2971800"/>
            <a:ext cx="3885896" cy="954107"/>
          </a:xfrm>
        </p:spPr>
        <p:txBody>
          <a:bodyPr wrap="square" anchor="ctr"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14473836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READY: GLOBAL READINESS FOR MAJOR DISEASE OUTBREAK RESPONSE</a:t>
            </a:r>
            <a:endParaRPr lang="en-US"/>
          </a:p>
        </p:txBody>
      </p:sp>
      <p:sp>
        <p:nvSpPr>
          <p:cNvPr id="7" name="Slide Number Placeholder 6"/>
          <p:cNvSpPr>
            <a:spLocks noGrp="1"/>
          </p:cNvSpPr>
          <p:nvPr>
            <p:ph type="sldNum" sz="quarter" idx="12"/>
          </p:nvPr>
        </p:nvSpPr>
        <p:spPr/>
        <p:txBody>
          <a:bodyPr/>
          <a:lstStyle/>
          <a:p>
            <a:fld id="{42782948-4DBE-204D-AB9E-B65E067054AE}" type="slidenum">
              <a:rPr lang="en-US" smtClean="0"/>
              <a:pPr/>
              <a:t>‹#›</a:t>
            </a:fld>
            <a:endParaRPr lang="en-US"/>
          </a:p>
        </p:txBody>
      </p:sp>
    </p:spTree>
    <p:extLst>
      <p:ext uri="{BB962C8B-B14F-4D97-AF65-F5344CB8AC3E}">
        <p14:creationId xmlns:p14="http://schemas.microsoft.com/office/powerpoint/2010/main" val="107306033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READY: GLOBAL READINESS FOR MAJOR DISEASE OUTBREAK RESPONSE</a:t>
            </a:r>
            <a:endParaRPr lang="en-US"/>
          </a:p>
        </p:txBody>
      </p:sp>
      <p:sp>
        <p:nvSpPr>
          <p:cNvPr id="6" name="Slide Number Placeholder 5"/>
          <p:cNvSpPr>
            <a:spLocks noGrp="1"/>
          </p:cNvSpPr>
          <p:nvPr>
            <p:ph type="sldNum" sz="quarter" idx="12"/>
          </p:nvPr>
        </p:nvSpPr>
        <p:spPr/>
        <p:txBody>
          <a:bodyPr/>
          <a:lstStyle/>
          <a:p>
            <a:fld id="{703FD6B6-5D02-3941-81F0-BDB92262BCFA}" type="slidenum">
              <a:rPr lang="en-US" smtClean="0"/>
              <a:t>‹#›</a:t>
            </a:fld>
            <a:endParaRPr lang="en-US"/>
          </a:p>
        </p:txBody>
      </p:sp>
    </p:spTree>
    <p:extLst>
      <p:ext uri="{BB962C8B-B14F-4D97-AF65-F5344CB8AC3E}">
        <p14:creationId xmlns:p14="http://schemas.microsoft.com/office/powerpoint/2010/main" val="8418331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smtClean="0"/>
              <a:t>READY: GLOBAL READINESS FOR MAJOR DISEASE OUTBREAK RESPONSE</a:t>
            </a:r>
            <a:endParaRPr lang="en-US"/>
          </a:p>
        </p:txBody>
      </p:sp>
      <p:sp>
        <p:nvSpPr>
          <p:cNvPr id="9" name="Slide Number Placeholder 8"/>
          <p:cNvSpPr>
            <a:spLocks noGrp="1"/>
          </p:cNvSpPr>
          <p:nvPr>
            <p:ph type="sldNum" sz="quarter" idx="12"/>
          </p:nvPr>
        </p:nvSpPr>
        <p:spPr/>
        <p:txBody>
          <a:bodyPr/>
          <a:lstStyle/>
          <a:p>
            <a:fld id="{42782948-4DBE-204D-AB9E-B65E067054AE}" type="slidenum">
              <a:rPr lang="en-US" smtClean="0"/>
              <a:pPr/>
              <a:t>‹#›</a:t>
            </a:fld>
            <a:endParaRPr lang="en-US"/>
          </a:p>
        </p:txBody>
      </p:sp>
    </p:spTree>
    <p:extLst>
      <p:ext uri="{BB962C8B-B14F-4D97-AF65-F5344CB8AC3E}">
        <p14:creationId xmlns:p14="http://schemas.microsoft.com/office/powerpoint/2010/main" val="30869355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ed/Gray 1 Content">
    <p:bg>
      <p:bgPr>
        <a:solidFill>
          <a:srgbClr val="E7E7E5"/>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600200"/>
            <a:ext cx="7772400" cy="4572000"/>
          </a:xfrm>
        </p:spPr>
        <p:txBody>
          <a:bodyPr/>
          <a:lstStyle/>
          <a:p>
            <a:pPr lvl="0"/>
            <a:r>
              <a:rPr lang="en-US"/>
              <a:t>Click to edit Master text styles</a:t>
            </a:r>
          </a:p>
          <a:p>
            <a:pPr lvl="1"/>
            <a:r>
              <a:rPr lang="en-US"/>
              <a:t>Second level</a:t>
            </a:r>
          </a:p>
        </p:txBody>
      </p:sp>
      <p:sp>
        <p:nvSpPr>
          <p:cNvPr id="8"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endParaRPr lang="en-US"/>
          </a:p>
        </p:txBody>
      </p:sp>
      <p:sp>
        <p:nvSpPr>
          <p:cNvPr id="9" name="Footer Placeholder 4"/>
          <p:cNvSpPr>
            <a:spLocks noGrp="1"/>
          </p:cNvSpPr>
          <p:nvPr>
            <p:ph type="ftr" sz="quarter" idx="3"/>
          </p:nvPr>
        </p:nvSpPr>
        <p:spPr>
          <a:xfrm>
            <a:off x="3124200" y="6520934"/>
            <a:ext cx="2895600" cy="184666"/>
          </a:xfrm>
          <a:prstGeom prst="rect">
            <a:avLst/>
          </a:prstGeom>
        </p:spPr>
        <p:txBody>
          <a:bodyPr vert="horz" lIns="91440" tIns="45720" rIns="91440" bIns="45720" rtlCol="0" anchor="ctr">
            <a:spAutoFit/>
          </a:bodyPr>
          <a:lstStyle>
            <a:lvl1pPr algn="ctr">
              <a:defRPr sz="600" b="0" i="0">
                <a:solidFill>
                  <a:srgbClr val="6C6463"/>
                </a:solidFill>
                <a:latin typeface="Gill Sans MT"/>
                <a:cs typeface="Gill Sans MT"/>
              </a:defRPr>
            </a:lvl1pPr>
          </a:lstStyle>
          <a:p>
            <a:r>
              <a:rPr lang="en-US" smtClean="0"/>
              <a:t>READY: GLOBAL READINESS FOR MAJOR DISEASE OUTBREAK RESPONSE</a:t>
            </a:r>
            <a:endParaRPr lang="en-US"/>
          </a:p>
        </p:txBody>
      </p:sp>
      <p:sp>
        <p:nvSpPr>
          <p:cNvPr id="10"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1" name="Title 1"/>
          <p:cNvSpPr>
            <a:spLocks noGrp="1"/>
          </p:cNvSpPr>
          <p:nvPr>
            <p:ph type="title" hasCustomPrompt="1"/>
          </p:nvPr>
        </p:nvSpPr>
        <p:spPr>
          <a:xfrm>
            <a:off x="686104" y="457200"/>
            <a:ext cx="7772400" cy="914400"/>
          </a:xfrm>
        </p:spPr>
        <p:txBody>
          <a:bodyPr anchor="b"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11160972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ed/Gray 2 Content">
    <p:bg>
      <p:bgPr>
        <a:solidFill>
          <a:srgbClr val="E7E7E5"/>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600200"/>
            <a:ext cx="3809696"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4648200" y="1600200"/>
            <a:ext cx="38103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p:txBody>
          <a:bodyPr/>
          <a:lstStyle>
            <a:lvl1pPr>
              <a:defRPr>
                <a:solidFill>
                  <a:srgbClr val="6C6463"/>
                </a:solidFill>
              </a:defRPr>
            </a:lvl1pPr>
          </a:lstStyle>
          <a:p>
            <a:endParaRPr lang="en-US"/>
          </a:p>
        </p:txBody>
      </p:sp>
      <p:sp>
        <p:nvSpPr>
          <p:cNvPr id="6" name="Footer Placeholder 5"/>
          <p:cNvSpPr>
            <a:spLocks noGrp="1"/>
          </p:cNvSpPr>
          <p:nvPr>
            <p:ph type="ftr" sz="quarter" idx="11"/>
          </p:nvPr>
        </p:nvSpPr>
        <p:spPr/>
        <p:txBody>
          <a:bodyPr/>
          <a:lstStyle>
            <a:lvl1pPr>
              <a:defRPr>
                <a:solidFill>
                  <a:srgbClr val="6C6463"/>
                </a:solidFill>
              </a:defRPr>
            </a:lvl1pPr>
          </a:lstStyle>
          <a:p>
            <a:r>
              <a:rPr lang="en-US" smtClean="0"/>
              <a:t>READY: GLOBAL READINESS FOR MAJOR DISEASE OUTBREAK RESPONSE</a:t>
            </a:r>
            <a:endParaRPr lang="en-US"/>
          </a:p>
        </p:txBody>
      </p:sp>
      <p:sp>
        <p:nvSpPr>
          <p:cNvPr id="7" name="Slide Number Placeholder 6"/>
          <p:cNvSpPr>
            <a:spLocks noGrp="1"/>
          </p:cNvSpPr>
          <p:nvPr>
            <p:ph type="sldNum" sz="quarter" idx="12"/>
          </p:nvPr>
        </p:nvSpPr>
        <p:spPr/>
        <p:txBody>
          <a:bodyPr/>
          <a:lstStyle>
            <a:lvl1pPr>
              <a:defRPr>
                <a:solidFill>
                  <a:srgbClr val="6C6463"/>
                </a:solidFill>
              </a:defRPr>
            </a:lvl1pPr>
          </a:lstStyle>
          <a:p>
            <a:fld id="{42782948-4DBE-204D-AB9E-B65E067054AE}" type="slidenum">
              <a:rPr lang="en-US" smtClean="0"/>
              <a:pPr/>
              <a:t>‹#›</a:t>
            </a:fld>
            <a:endParaRPr lang="en-US"/>
          </a:p>
        </p:txBody>
      </p:sp>
      <p:sp>
        <p:nvSpPr>
          <p:cNvPr id="10" name="Title 1"/>
          <p:cNvSpPr>
            <a:spLocks noGrp="1"/>
          </p:cNvSpPr>
          <p:nvPr>
            <p:ph type="title" hasCustomPrompt="1"/>
          </p:nvPr>
        </p:nvSpPr>
        <p:spPr>
          <a:xfrm>
            <a:off x="686104" y="457200"/>
            <a:ext cx="7772400" cy="914400"/>
          </a:xfrm>
        </p:spPr>
        <p:txBody>
          <a:bodyPr anchor="b"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9860425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ed/Gray 3 Content">
    <p:bg>
      <p:bgPr>
        <a:solidFill>
          <a:srgbClr val="E7E7E5"/>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600200"/>
            <a:ext cx="2514296"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5943600" y="1600200"/>
            <a:ext cx="25149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p:txBody>
          <a:bodyPr/>
          <a:lstStyle>
            <a:lvl1pPr>
              <a:defRPr>
                <a:solidFill>
                  <a:srgbClr val="6C6463"/>
                </a:solidFill>
              </a:defRPr>
            </a:lvl1pPr>
          </a:lstStyle>
          <a:p>
            <a:endParaRPr lang="en-US"/>
          </a:p>
        </p:txBody>
      </p:sp>
      <p:sp>
        <p:nvSpPr>
          <p:cNvPr id="6" name="Footer Placeholder 5"/>
          <p:cNvSpPr>
            <a:spLocks noGrp="1"/>
          </p:cNvSpPr>
          <p:nvPr>
            <p:ph type="ftr" sz="quarter" idx="11"/>
          </p:nvPr>
        </p:nvSpPr>
        <p:spPr/>
        <p:txBody>
          <a:bodyPr/>
          <a:lstStyle>
            <a:lvl1pPr>
              <a:defRPr>
                <a:solidFill>
                  <a:srgbClr val="6C6463"/>
                </a:solidFill>
              </a:defRPr>
            </a:lvl1pPr>
          </a:lstStyle>
          <a:p>
            <a:r>
              <a:rPr lang="en-US" smtClean="0"/>
              <a:t>READY: GLOBAL READINESS FOR MAJOR DISEASE OUTBREAK RESPONSE</a:t>
            </a:r>
            <a:endParaRPr lang="en-US"/>
          </a:p>
        </p:txBody>
      </p:sp>
      <p:sp>
        <p:nvSpPr>
          <p:cNvPr id="7" name="Slide Number Placeholder 6"/>
          <p:cNvSpPr>
            <a:spLocks noGrp="1"/>
          </p:cNvSpPr>
          <p:nvPr>
            <p:ph type="sldNum" sz="quarter" idx="12"/>
          </p:nvPr>
        </p:nvSpPr>
        <p:spPr/>
        <p:txBody>
          <a:bodyPr/>
          <a:lstStyle>
            <a:lvl1pPr>
              <a:defRPr>
                <a:solidFill>
                  <a:srgbClr val="6C6463"/>
                </a:solidFill>
              </a:defRPr>
            </a:lvl1pPr>
          </a:lstStyle>
          <a:p>
            <a:fld id="{42782948-4DBE-204D-AB9E-B65E067054AE}" type="slidenum">
              <a:rPr lang="en-US" smtClean="0"/>
              <a:pPr/>
              <a:t>‹#›</a:t>
            </a:fld>
            <a:endParaRPr lang="en-US"/>
          </a:p>
        </p:txBody>
      </p:sp>
      <p:sp>
        <p:nvSpPr>
          <p:cNvPr id="9" name="Title 1"/>
          <p:cNvSpPr>
            <a:spLocks noGrp="1"/>
          </p:cNvSpPr>
          <p:nvPr>
            <p:ph type="title" hasCustomPrompt="1"/>
          </p:nvPr>
        </p:nvSpPr>
        <p:spPr>
          <a:xfrm>
            <a:off x="686104" y="457200"/>
            <a:ext cx="7772400" cy="914400"/>
          </a:xfrm>
        </p:spPr>
        <p:txBody>
          <a:bodyPr anchor="b" anchorCtr="0">
            <a:spAutoFit/>
          </a:bodyPr>
          <a:lstStyle>
            <a:lvl1pPr>
              <a:defRPr>
                <a:solidFill>
                  <a:srgbClr val="BA0C2F"/>
                </a:solidFill>
              </a:defRPr>
            </a:lvl1pPr>
          </a:lstStyle>
          <a:p>
            <a:r>
              <a:rPr lang="en-US" dirty="0"/>
              <a:t>CLICK TO EDIT MASTER TITLE STYLE</a:t>
            </a:r>
          </a:p>
        </p:txBody>
      </p:sp>
      <p:sp>
        <p:nvSpPr>
          <p:cNvPr id="10" name="Content Placeholder 3"/>
          <p:cNvSpPr>
            <a:spLocks noGrp="1"/>
          </p:cNvSpPr>
          <p:nvPr>
            <p:ph sz="half" idx="13"/>
          </p:nvPr>
        </p:nvSpPr>
        <p:spPr>
          <a:xfrm>
            <a:off x="3314548" y="1600200"/>
            <a:ext cx="25149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909667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ed/Gray 1 Content + Bottom Photo">
    <p:bg>
      <p:bgPr>
        <a:solidFill>
          <a:srgbClr val="E7E7E5"/>
        </a:solidFill>
        <a:effectLst/>
      </p:bgPr>
    </p:bg>
    <p:spTree>
      <p:nvGrpSpPr>
        <p:cNvPr id="1" name=""/>
        <p:cNvGrpSpPr/>
        <p:nvPr/>
      </p:nvGrpSpPr>
      <p:grpSpPr>
        <a:xfrm>
          <a:off x="0" y="0"/>
          <a:ext cx="0" cy="0"/>
          <a:chOff x="0" y="0"/>
          <a:chExt cx="0" cy="0"/>
        </a:xfrm>
      </p:grpSpPr>
      <p:sp>
        <p:nvSpPr>
          <p:cNvPr id="12" name="Picture Placeholder 3"/>
          <p:cNvSpPr>
            <a:spLocks noGrp="1"/>
          </p:cNvSpPr>
          <p:nvPr>
            <p:ph type="pic" sz="quarter" idx="10" hasCustomPrompt="1"/>
          </p:nvPr>
        </p:nvSpPr>
        <p:spPr>
          <a:xfrm>
            <a:off x="152400" y="3429000"/>
            <a:ext cx="8839200" cy="3276600"/>
          </a:xfrm>
          <a:solidFill>
            <a:schemeClr val="bg1"/>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3" name="Content Placeholder 2"/>
          <p:cNvSpPr>
            <a:spLocks noGrp="1"/>
          </p:cNvSpPr>
          <p:nvPr>
            <p:ph idx="1"/>
          </p:nvPr>
        </p:nvSpPr>
        <p:spPr>
          <a:xfrm>
            <a:off x="685800" y="1600200"/>
            <a:ext cx="7772400" cy="1600200"/>
          </a:xfrm>
        </p:spPr>
        <p:txBody>
          <a:bodyPr/>
          <a:lstStyle>
            <a:lvl1pPr>
              <a:defRPr>
                <a:solidFill>
                  <a:srgbClr val="6C6463"/>
                </a:solidFill>
              </a:defRPr>
            </a:lvl1pPr>
            <a:lvl2pPr>
              <a:defRPr>
                <a:solidFill>
                  <a:srgbClr val="6C6463"/>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endParaRPr lang="en-US"/>
          </a:p>
        </p:txBody>
      </p:sp>
      <p:sp>
        <p:nvSpPr>
          <p:cNvPr id="10" name="Footer Placeholder 4"/>
          <p:cNvSpPr>
            <a:spLocks noGrp="1"/>
          </p:cNvSpPr>
          <p:nvPr>
            <p:ph type="ftr" sz="quarter" idx="3"/>
          </p:nvPr>
        </p:nvSpPr>
        <p:spPr>
          <a:xfrm>
            <a:off x="3124200" y="6520934"/>
            <a:ext cx="2895600" cy="184666"/>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smtClean="0"/>
              <a:t>READY: GLOBAL READINESS FOR MAJOR DISEASE OUTBREAK RESPONSE</a:t>
            </a:r>
            <a:endParaRPr lang="en-US"/>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3" name="Title 1"/>
          <p:cNvSpPr>
            <a:spLocks noGrp="1"/>
          </p:cNvSpPr>
          <p:nvPr>
            <p:ph type="title" hasCustomPrompt="1"/>
          </p:nvPr>
        </p:nvSpPr>
        <p:spPr>
          <a:xfrm>
            <a:off x="686104" y="457200"/>
            <a:ext cx="7772400" cy="914400"/>
          </a:xfrm>
        </p:spPr>
        <p:txBody>
          <a:bodyPr anchor="b" anchorCtr="0">
            <a:spAutoFit/>
          </a:bodyPr>
          <a:lstStyle>
            <a:lvl1pPr>
              <a:defRPr>
                <a:solidFill>
                  <a:srgbClr val="BA0C2F"/>
                </a:solidFill>
              </a:defRPr>
            </a:lvl1pPr>
          </a:lstStyle>
          <a:p>
            <a:r>
              <a:rPr lang="en-US" dirty="0"/>
              <a:t>CLICK TO EDIT MASTER TITLE STYLE</a:t>
            </a:r>
          </a:p>
        </p:txBody>
      </p:sp>
      <p:sp>
        <p:nvSpPr>
          <p:cNvPr id="14" name="Text Placeholder 4"/>
          <p:cNvSpPr>
            <a:spLocks noGrp="1"/>
          </p:cNvSpPr>
          <p:nvPr>
            <p:ph type="body" sz="quarter" idx="12" hasCustomPrompt="1"/>
          </p:nvPr>
        </p:nvSpPr>
        <p:spPr>
          <a:xfrm rot="16200000">
            <a:off x="7527667" y="47082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Tree>
    <p:extLst>
      <p:ext uri="{BB962C8B-B14F-4D97-AF65-F5344CB8AC3E}">
        <p14:creationId xmlns:p14="http://schemas.microsoft.com/office/powerpoint/2010/main" val="24701410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ed/Gray 1 Content + Right Photo">
    <p:bg>
      <p:bgPr>
        <a:solidFill>
          <a:srgbClr val="E7E7E5"/>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4572000" y="152400"/>
            <a:ext cx="4419600" cy="6553200"/>
          </a:xfrm>
          <a:solidFill>
            <a:srgbClr val="FFFFFF"/>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endParaRPr lang="en-US"/>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Content Placeholder 2"/>
          <p:cNvSpPr>
            <a:spLocks noGrp="1"/>
          </p:cNvSpPr>
          <p:nvPr>
            <p:ph idx="1"/>
          </p:nvPr>
        </p:nvSpPr>
        <p:spPr>
          <a:xfrm>
            <a:off x="685800" y="2057401"/>
            <a:ext cx="3657600" cy="4114799"/>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Title 1"/>
          <p:cNvSpPr>
            <a:spLocks noGrp="1"/>
          </p:cNvSpPr>
          <p:nvPr>
            <p:ph type="title" hasCustomPrompt="1"/>
          </p:nvPr>
        </p:nvSpPr>
        <p:spPr>
          <a:xfrm>
            <a:off x="685800" y="408204"/>
            <a:ext cx="3657296" cy="1389888"/>
          </a:xfrm>
        </p:spPr>
        <p:txBody>
          <a:bodyPr wrap="square" anchor="b" anchorCtr="0">
            <a:spAutoFit/>
          </a:bodyPr>
          <a:lstStyle>
            <a:lvl1pPr>
              <a:defRPr>
                <a:solidFill>
                  <a:srgbClr val="BA0C2F"/>
                </a:solidFill>
              </a:defRPr>
            </a:lvl1pPr>
          </a:lstStyle>
          <a:p>
            <a:r>
              <a:rPr lang="en-US" dirty="0"/>
              <a:t>CLICK TO EDIT MASTER TITLE STYLE</a:t>
            </a:r>
          </a:p>
        </p:txBody>
      </p:sp>
      <p:sp>
        <p:nvSpPr>
          <p:cNvPr id="13" name="Text Placeholder 4"/>
          <p:cNvSpPr>
            <a:spLocks noGrp="1"/>
          </p:cNvSpPr>
          <p:nvPr>
            <p:ph type="body" sz="quarter" idx="12" hasCustomPrompt="1"/>
          </p:nvPr>
        </p:nvSpPr>
        <p:spPr>
          <a:xfrm rot="16200000">
            <a:off x="7527667" y="14316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Tree>
    <p:extLst>
      <p:ext uri="{BB962C8B-B14F-4D97-AF65-F5344CB8AC3E}">
        <p14:creationId xmlns:p14="http://schemas.microsoft.com/office/powerpoint/2010/main" val="2560114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ed/Gray Title Only">
    <p:bg>
      <p:bgPr>
        <a:solidFill>
          <a:srgbClr val="E7E7E5"/>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152400" y="152400"/>
            <a:ext cx="4419600" cy="6553200"/>
          </a:xfrm>
          <a:solidFill>
            <a:srgbClr val="FFFFFF"/>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chemeClr val="bg1"/>
                </a:solidFill>
                <a:latin typeface="Gill Sans MT"/>
                <a:cs typeface="Gill Sans MT"/>
              </a:defRPr>
            </a:lvl1pPr>
          </a:lstStyle>
          <a:p>
            <a:endParaRPr lang="en-US"/>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3" name="Text Placeholder 4"/>
          <p:cNvSpPr>
            <a:spLocks noGrp="1"/>
          </p:cNvSpPr>
          <p:nvPr>
            <p:ph type="body" sz="quarter" idx="12" hasCustomPrompt="1"/>
          </p:nvPr>
        </p:nvSpPr>
        <p:spPr>
          <a:xfrm rot="16200000">
            <a:off x="3108067" y="14316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16" name="Title 1"/>
          <p:cNvSpPr>
            <a:spLocks noGrp="1"/>
          </p:cNvSpPr>
          <p:nvPr>
            <p:ph type="title" hasCustomPrompt="1"/>
          </p:nvPr>
        </p:nvSpPr>
        <p:spPr>
          <a:xfrm>
            <a:off x="4877104" y="2971800"/>
            <a:ext cx="3885896" cy="954107"/>
          </a:xfrm>
        </p:spPr>
        <p:txBody>
          <a:bodyPr wrap="square" anchor="ctr"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423925276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7E7E5"/>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6104" y="457200"/>
            <a:ext cx="7772400" cy="91440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685800" y="1600200"/>
            <a:ext cx="7772400" cy="41148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4" name="Date Placeholder 3"/>
          <p:cNvSpPr>
            <a:spLocks noGrp="1"/>
          </p:cNvSpPr>
          <p:nvPr>
            <p:ph type="dt" sz="half" idx="2"/>
          </p:nvPr>
        </p:nvSpPr>
        <p:spPr>
          <a:xfrm>
            <a:off x="152400" y="6530079"/>
            <a:ext cx="2133600" cy="184666"/>
          </a:xfrm>
          <a:prstGeom prst="rect">
            <a:avLst/>
          </a:prstGeom>
        </p:spPr>
        <p:txBody>
          <a:bodyPr vert="horz" lIns="91440" tIns="45720" rIns="91440" bIns="45720" rtlCol="0" anchor="ctr">
            <a:spAutoFit/>
          </a:bodyPr>
          <a:lstStyle>
            <a:lvl1pPr algn="l">
              <a:defRPr sz="600" b="0" i="0">
                <a:solidFill>
                  <a:srgbClr val="635C5B"/>
                </a:solidFill>
                <a:latin typeface="Gill Sans MT"/>
                <a:cs typeface="Gill Sans MT"/>
              </a:defRPr>
            </a:lvl1pPr>
          </a:lstStyle>
          <a:p>
            <a:endParaRPr lang="en-US"/>
          </a:p>
        </p:txBody>
      </p:sp>
      <p:sp>
        <p:nvSpPr>
          <p:cNvPr id="5" name="Footer Placeholder 4"/>
          <p:cNvSpPr>
            <a:spLocks noGrp="1"/>
          </p:cNvSpPr>
          <p:nvPr>
            <p:ph type="ftr" sz="quarter" idx="3"/>
          </p:nvPr>
        </p:nvSpPr>
        <p:spPr>
          <a:xfrm>
            <a:off x="3124200" y="6530079"/>
            <a:ext cx="2895600" cy="184666"/>
          </a:xfrm>
          <a:prstGeom prst="rect">
            <a:avLst/>
          </a:prstGeom>
        </p:spPr>
        <p:txBody>
          <a:bodyPr vert="horz" lIns="91440" tIns="45720" rIns="91440" bIns="45720" rtlCol="0" anchor="ctr">
            <a:spAutoFit/>
          </a:bodyPr>
          <a:lstStyle>
            <a:lvl1pPr algn="ctr">
              <a:defRPr sz="600" b="0" i="0">
                <a:solidFill>
                  <a:srgbClr val="635C5B"/>
                </a:solidFill>
                <a:latin typeface="Gill Sans MT"/>
                <a:cs typeface="Gill Sans MT"/>
              </a:defRPr>
            </a:lvl1pPr>
          </a:lstStyle>
          <a:p>
            <a:r>
              <a:rPr lang="en-US" smtClean="0"/>
              <a:t>READY: GLOBAL READINESS FOR MAJOR DISEASE OUTBREAK RESPONSE</a:t>
            </a:r>
            <a:endParaRPr lang="en-US"/>
          </a:p>
        </p:txBody>
      </p:sp>
      <p:sp>
        <p:nvSpPr>
          <p:cNvPr id="6" name="Slide Number Placeholder 5"/>
          <p:cNvSpPr>
            <a:spLocks noGrp="1"/>
          </p:cNvSpPr>
          <p:nvPr>
            <p:ph type="sldNum" sz="quarter" idx="4"/>
          </p:nvPr>
        </p:nvSpPr>
        <p:spPr>
          <a:xfrm>
            <a:off x="6858000" y="6530079"/>
            <a:ext cx="2133600" cy="184666"/>
          </a:xfrm>
          <a:prstGeom prst="rect">
            <a:avLst/>
          </a:prstGeom>
        </p:spPr>
        <p:txBody>
          <a:bodyPr vert="horz" lIns="91440" tIns="45720" rIns="91440" bIns="45720" rtlCol="0" anchor="ctr">
            <a:spAutoFit/>
          </a:bodyPr>
          <a:lstStyle>
            <a:lvl1pPr algn="r">
              <a:defRPr sz="600" b="0" i="0">
                <a:solidFill>
                  <a:srgbClr val="635C5B"/>
                </a:solidFill>
                <a:latin typeface="Gill Sans MT"/>
                <a:cs typeface="Gill Sans MT"/>
              </a:defRPr>
            </a:lvl1pPr>
          </a:lstStyle>
          <a:p>
            <a:fld id="{42782948-4DBE-204D-AB9E-B65E067054AE}" type="slidenum">
              <a:rPr lang="en-US" smtClean="0"/>
              <a:pPr/>
              <a:t>‹#›</a:t>
            </a:fld>
            <a:endParaRPr lang="en-US"/>
          </a:p>
        </p:txBody>
      </p:sp>
      <p:sp>
        <p:nvSpPr>
          <p:cNvPr id="7" name="Frame 6"/>
          <p:cNvSpPr/>
          <p:nvPr/>
        </p:nvSpPr>
        <p:spPr>
          <a:xfrm>
            <a:off x="0" y="0"/>
            <a:ext cx="9144000" cy="6858000"/>
          </a:xfrm>
          <a:prstGeom prst="frame">
            <a:avLst>
              <a:gd name="adj1" fmla="val 2222"/>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dirty="0">
              <a:solidFill>
                <a:srgbClr val="FFFFFF"/>
              </a:solidFill>
              <a:latin typeface="Gill Sans MT"/>
              <a:cs typeface="Gill Sans MT"/>
            </a:endParaRPr>
          </a:p>
        </p:txBody>
      </p:sp>
    </p:spTree>
    <p:extLst>
      <p:ext uri="{BB962C8B-B14F-4D97-AF65-F5344CB8AC3E}">
        <p14:creationId xmlns:p14="http://schemas.microsoft.com/office/powerpoint/2010/main" val="881333492"/>
      </p:ext>
    </p:extLst>
  </p:cSld>
  <p:clrMap bg1="lt1" tx1="dk1" bg2="lt2" tx2="dk2" accent1="accent1" accent2="accent2" accent3="accent3" accent4="accent4" accent5="accent5" accent6="accent6" hlink="hlink" folHlink="folHlink"/>
  <p:sldLayoutIdLst>
    <p:sldLayoutId id="2147483698" r:id="rId1"/>
    <p:sldLayoutId id="2147483674" r:id="rId2"/>
    <p:sldLayoutId id="2147483654" r:id="rId3"/>
    <p:sldLayoutId id="2147483708" r:id="rId4"/>
    <p:sldLayoutId id="2147483709" r:id="rId5"/>
    <p:sldLayoutId id="2147483710" r:id="rId6"/>
    <p:sldLayoutId id="2147483711" r:id="rId7"/>
    <p:sldLayoutId id="2147483712" r:id="rId8"/>
    <p:sldLayoutId id="2147483714" r:id="rId9"/>
    <p:sldLayoutId id="2147483722" r:id="rId10"/>
    <p:sldLayoutId id="2147483723" r:id="rId11"/>
    <p:sldLayoutId id="2147483724" r:id="rId12"/>
    <p:sldLayoutId id="2147483725" r:id="rId13"/>
    <p:sldLayoutId id="2147483726" r:id="rId14"/>
    <p:sldLayoutId id="2147483730" r:id="rId15"/>
    <p:sldLayoutId id="2147483696" r:id="rId16"/>
    <p:sldLayoutId id="2147483716" r:id="rId17"/>
    <p:sldLayoutId id="2147483717" r:id="rId18"/>
    <p:sldLayoutId id="2147483718" r:id="rId19"/>
    <p:sldLayoutId id="2147483686" r:id="rId20"/>
    <p:sldLayoutId id="2147483720" r:id="rId21"/>
    <p:sldLayoutId id="2147483699" r:id="rId22"/>
    <p:sldLayoutId id="2147483694" r:id="rId23"/>
    <p:sldLayoutId id="2147483731" r:id="rId24"/>
    <p:sldLayoutId id="2147483732" r:id="rId25"/>
    <p:sldLayoutId id="2147483733" r:id="rId26"/>
    <p:sldLayoutId id="2147483734" r:id="rId27"/>
    <p:sldLayoutId id="2147483735" r:id="rId28"/>
    <p:sldLayoutId id="2147483736" r:id="rId29"/>
    <p:sldLayoutId id="2147483737" r:id="rId30"/>
    <p:sldLayoutId id="2147483738" r:id="rId31"/>
    <p:sldLayoutId id="2147483739" r:id="rId32"/>
    <p:sldLayoutId id="2147483740" r:id="rId33"/>
  </p:sldLayoutIdLst>
  <p:hf hdr="0" dt="0"/>
  <p:txStyles>
    <p:titleStyle>
      <a:lvl1pPr algn="l" defTabSz="457200" rtl="0" eaLnBrk="1" latinLnBrk="0" hangingPunct="1">
        <a:spcBef>
          <a:spcPct val="0"/>
        </a:spcBef>
        <a:buNone/>
        <a:defRPr sz="2800" b="0" i="0" kern="1200">
          <a:solidFill>
            <a:srgbClr val="BA0C2F"/>
          </a:solidFill>
          <a:latin typeface="Gill Sans MT"/>
          <a:ea typeface="+mj-ea"/>
          <a:cs typeface="Gill Sans MT"/>
        </a:defRPr>
      </a:lvl1pPr>
    </p:titleStyle>
    <p:bodyStyle>
      <a:lvl1pPr marL="230188" indent="-230188" algn="l" defTabSz="457200" rtl="0" eaLnBrk="1" latinLnBrk="0" hangingPunct="1">
        <a:spcBef>
          <a:spcPts val="0"/>
        </a:spcBef>
        <a:spcAft>
          <a:spcPts val="1200"/>
        </a:spcAft>
        <a:buFont typeface="Arial"/>
        <a:buChar char="•"/>
        <a:defRPr sz="2000" b="0" i="0" kern="1200">
          <a:solidFill>
            <a:srgbClr val="635C5B"/>
          </a:solidFill>
          <a:latin typeface="Gill Sans MT"/>
          <a:ea typeface="+mn-ea"/>
          <a:cs typeface="Gill Sans MT"/>
        </a:defRPr>
      </a:lvl1pPr>
      <a:lvl2pPr marL="684213" indent="-230188" algn="l" defTabSz="457200" rtl="0" eaLnBrk="1" latinLnBrk="0" hangingPunct="1">
        <a:spcBef>
          <a:spcPts val="0"/>
        </a:spcBef>
        <a:spcAft>
          <a:spcPts val="1200"/>
        </a:spcAft>
        <a:buFont typeface="Arial"/>
        <a:buChar char="–"/>
        <a:defRPr sz="2000" b="0" i="0" kern="1200">
          <a:solidFill>
            <a:srgbClr val="635C5B"/>
          </a:solidFill>
          <a:latin typeface="Gill Sans MT"/>
          <a:ea typeface="+mn-ea"/>
          <a:cs typeface="Gill Sans MT"/>
        </a:defRPr>
      </a:lvl2pPr>
      <a:lvl3pPr marL="914400" indent="-230188" algn="l" defTabSz="457200" rtl="0" eaLnBrk="1" latinLnBrk="0" hangingPunct="1">
        <a:spcBef>
          <a:spcPct val="20000"/>
        </a:spcBef>
        <a:buFont typeface="Arial"/>
        <a:buChar char="•"/>
        <a:defRPr sz="1800" b="0" i="0" kern="1200">
          <a:solidFill>
            <a:srgbClr val="6C6463"/>
          </a:solidFill>
          <a:latin typeface="Gill Sans MT"/>
          <a:ea typeface="+mn-ea"/>
          <a:cs typeface="Gill Sans MT"/>
        </a:defRPr>
      </a:lvl3pPr>
      <a:lvl4pPr marL="1146175" indent="-231775" algn="l" defTabSz="457200" rtl="0" eaLnBrk="1" latinLnBrk="0" hangingPunct="1">
        <a:spcBef>
          <a:spcPct val="20000"/>
        </a:spcBef>
        <a:buFont typeface="Arial"/>
        <a:buChar char="–"/>
        <a:defRPr sz="1600" b="0" i="0" kern="1200">
          <a:solidFill>
            <a:srgbClr val="6C6463"/>
          </a:solidFill>
          <a:latin typeface="Gill Sans MT"/>
          <a:ea typeface="+mn-ea"/>
          <a:cs typeface="Gill Sans MT"/>
        </a:defRPr>
      </a:lvl4pPr>
      <a:lvl5pPr marL="1255713" indent="-230188" algn="l" defTabSz="457200" rtl="0" eaLnBrk="1" latinLnBrk="0" hangingPunct="1">
        <a:spcBef>
          <a:spcPct val="20000"/>
        </a:spcBef>
        <a:buFont typeface="Arial"/>
        <a:buChar char="»"/>
        <a:defRPr sz="1400" b="0" i="0" kern="1200">
          <a:solidFill>
            <a:srgbClr val="6C6463"/>
          </a:solidFill>
          <a:latin typeface="Gill Sans MT"/>
          <a:ea typeface="+mn-ea"/>
          <a:cs typeface="Gill Sans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hyperlink" Target="https://www.who.int/emergencies/diseases/novel-coronavirus-2019" TargetMode="External"/><Relationship Id="rId7" Type="http://schemas.openxmlformats.org/officeDocument/2006/relationships/hyperlink" Target="https://go.ifrc.org/emergencies/3972#additional-info"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hyperlink" Target="https://www.gov.uk/coronavirus" TargetMode="External"/><Relationship Id="rId5" Type="http://schemas.openxmlformats.org/officeDocument/2006/relationships/hyperlink" Target="https://www.cdc.gov/coronavirus/2019-ncov/index.html" TargetMode="External"/><Relationship Id="rId4" Type="http://schemas.openxmlformats.org/officeDocument/2006/relationships/hyperlink" Target="https://www.ecdc.europa.eu/en/novel-coronavirus-china"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3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2133600"/>
            <a:ext cx="4038600" cy="1600200"/>
          </a:xfrm>
        </p:spPr>
        <p:txBody>
          <a:bodyPr>
            <a:normAutofit fontScale="90000"/>
          </a:bodyPr>
          <a:lstStyle/>
          <a:p>
            <a:r>
              <a:rPr lang="en-US" b="1" dirty="0">
                <a:solidFill>
                  <a:srgbClr val="BA0C2F"/>
                </a:solidFill>
              </a:rPr>
              <a:t>READY</a:t>
            </a:r>
            <a:r>
              <a:rPr lang="en-US" dirty="0"/>
              <a:t>: GLOBAL READINESS FOR MAJOR DISEASE OUTBREAK RESPONSE</a:t>
            </a:r>
          </a:p>
        </p:txBody>
      </p:sp>
      <p:sp>
        <p:nvSpPr>
          <p:cNvPr id="6" name="Subtitle 5"/>
          <p:cNvSpPr>
            <a:spLocks noGrp="1"/>
          </p:cNvSpPr>
          <p:nvPr>
            <p:ph type="subTitle" idx="1"/>
          </p:nvPr>
        </p:nvSpPr>
        <p:spPr/>
        <p:txBody>
          <a:bodyPr>
            <a:normAutofit/>
          </a:bodyPr>
          <a:lstStyle/>
          <a:p>
            <a:r>
              <a:rPr lang="en-US" dirty="0" smtClean="0"/>
              <a:t>STAFF HEALTH ESSENTIALS     IN A PANDEMIC</a:t>
            </a:r>
            <a:endParaRPr lang="en-US" dirty="0"/>
          </a:p>
        </p:txBody>
      </p:sp>
      <p:sp>
        <p:nvSpPr>
          <p:cNvPr id="7" name="Text Placeholder 6"/>
          <p:cNvSpPr>
            <a:spLocks noGrp="1"/>
          </p:cNvSpPr>
          <p:nvPr>
            <p:ph type="body" sz="quarter" idx="12"/>
          </p:nvPr>
        </p:nvSpPr>
        <p:spPr>
          <a:xfrm rot="16200000">
            <a:off x="7486218" y="1301606"/>
            <a:ext cx="2743200" cy="292388"/>
          </a:xfrm>
        </p:spPr>
        <p:txBody>
          <a:bodyPr/>
          <a:lstStyle/>
          <a:p>
            <a:r>
              <a:rPr lang="en-US" sz="700"/>
              <a:t/>
            </a:r>
            <a:br>
              <a:rPr lang="en-US" sz="700"/>
            </a:br>
            <a:r>
              <a:rPr lang="en-US"/>
              <a:t>Sonali Chakma / Save the Children</a:t>
            </a:r>
            <a:endParaRPr lang="en-US" sz="700" dirty="0"/>
          </a:p>
        </p:txBody>
      </p:sp>
      <p:sp>
        <p:nvSpPr>
          <p:cNvPr id="8" name="TextBox 7"/>
          <p:cNvSpPr txBox="1"/>
          <p:nvPr/>
        </p:nvSpPr>
        <p:spPr>
          <a:xfrm>
            <a:off x="3505200" y="5543490"/>
            <a:ext cx="5486400" cy="400110"/>
          </a:xfrm>
          <a:prstGeom prst="rect">
            <a:avLst/>
          </a:prstGeom>
          <a:noFill/>
        </p:spPr>
        <p:txBody>
          <a:bodyPr wrap="square" rtlCol="0">
            <a:spAutoFit/>
          </a:bodyPr>
          <a:lstStyle/>
          <a:p>
            <a:pPr algn="r"/>
            <a:r>
              <a:rPr lang="en-US" sz="1000" dirty="0">
                <a:solidFill>
                  <a:schemeClr val="bg1"/>
                </a:solidFill>
              </a:rPr>
              <a:t>H</a:t>
            </a:r>
            <a:r>
              <a:rPr lang="en-US" sz="1000" dirty="0" smtClean="0">
                <a:solidFill>
                  <a:schemeClr val="bg1"/>
                </a:solidFill>
              </a:rPr>
              <a:t>ealth </a:t>
            </a:r>
            <a:r>
              <a:rPr lang="en-US" sz="1000" dirty="0">
                <a:solidFill>
                  <a:schemeClr val="bg1"/>
                </a:solidFill>
              </a:rPr>
              <a:t>workers in Cox's Bazar learn how to </a:t>
            </a:r>
            <a:r>
              <a:rPr lang="en-US" sz="1000" dirty="0" smtClean="0">
                <a:solidFill>
                  <a:schemeClr val="bg1"/>
                </a:solidFill>
              </a:rPr>
              <a:t>use personal protective </a:t>
            </a:r>
          </a:p>
          <a:p>
            <a:pPr algn="r"/>
            <a:r>
              <a:rPr lang="en-US" sz="1000" dirty="0" smtClean="0">
                <a:solidFill>
                  <a:schemeClr val="bg1"/>
                </a:solidFill>
              </a:rPr>
              <a:t>equipment </a:t>
            </a:r>
            <a:r>
              <a:rPr lang="en-US" sz="1000" dirty="0">
                <a:solidFill>
                  <a:schemeClr val="bg1"/>
                </a:solidFill>
              </a:rPr>
              <a:t>for the COVID-19 isolation and treatment unit</a:t>
            </a:r>
            <a:endParaRPr lang="en-US" sz="1000" dirty="0">
              <a:solidFill>
                <a:schemeClr val="bg1"/>
              </a:solidFill>
            </a:endParaRPr>
          </a:p>
        </p:txBody>
      </p:sp>
    </p:spTree>
    <p:extLst>
      <p:ext uri="{BB962C8B-B14F-4D97-AF65-F5344CB8AC3E}">
        <p14:creationId xmlns:p14="http://schemas.microsoft.com/office/powerpoint/2010/main" val="32573551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idx="1"/>
          </p:nvPr>
        </p:nvSpPr>
        <p:spPr>
          <a:xfrm>
            <a:off x="685800" y="1339571"/>
            <a:ext cx="3703320" cy="736282"/>
          </a:xfrm>
        </p:spPr>
        <p:txBody>
          <a:bodyPr/>
          <a:lstStyle/>
          <a:p>
            <a:r>
              <a:rPr lang="en-GB" dirty="0" smtClean="0"/>
              <a:t>MILD symptoms</a:t>
            </a:r>
            <a:endParaRPr lang="en-GB" dirty="0"/>
          </a:p>
        </p:txBody>
      </p:sp>
      <p:sp>
        <p:nvSpPr>
          <p:cNvPr id="8" name="Content Placeholder 7"/>
          <p:cNvSpPr>
            <a:spLocks noGrp="1"/>
          </p:cNvSpPr>
          <p:nvPr>
            <p:ph sz="half" idx="2"/>
          </p:nvPr>
        </p:nvSpPr>
        <p:spPr>
          <a:xfrm>
            <a:off x="655320" y="2122575"/>
            <a:ext cx="4206240" cy="2963594"/>
          </a:xfrm>
          <a:solidFill>
            <a:srgbClr val="FFC000"/>
          </a:solidFill>
        </p:spPr>
        <p:txBody>
          <a:bodyPr>
            <a:normAutofit fontScale="92500" lnSpcReduction="20000"/>
          </a:bodyPr>
          <a:lstStyle/>
          <a:p>
            <a:r>
              <a:rPr lang="en-GB" dirty="0" smtClean="0"/>
              <a:t>Self-isolation should be mandatory</a:t>
            </a:r>
          </a:p>
          <a:p>
            <a:r>
              <a:rPr lang="en-GB" dirty="0" smtClean="0"/>
              <a:t>Ensure access to food, water and essential medications</a:t>
            </a:r>
          </a:p>
          <a:p>
            <a:r>
              <a:rPr lang="en-GB" dirty="0" smtClean="0"/>
              <a:t>Allocate ‘buddy’ for regular check-in</a:t>
            </a:r>
          </a:p>
          <a:p>
            <a:r>
              <a:rPr lang="en-GB" dirty="0" smtClean="0"/>
              <a:t>Adhere to national guidelines on accessing testing</a:t>
            </a:r>
          </a:p>
          <a:p>
            <a:r>
              <a:rPr lang="en-GB" dirty="0"/>
              <a:t>MHPSS support</a:t>
            </a:r>
          </a:p>
          <a:p>
            <a:r>
              <a:rPr lang="en-GB" dirty="0" smtClean="0"/>
              <a:t>Consider medivac of international staff if possible and appropriate</a:t>
            </a:r>
          </a:p>
        </p:txBody>
      </p:sp>
      <p:sp>
        <p:nvSpPr>
          <p:cNvPr id="9" name="Text Placeholder 8"/>
          <p:cNvSpPr>
            <a:spLocks noGrp="1"/>
          </p:cNvSpPr>
          <p:nvPr>
            <p:ph type="body" sz="quarter" idx="3"/>
          </p:nvPr>
        </p:nvSpPr>
        <p:spPr>
          <a:xfrm>
            <a:off x="5257800" y="1338350"/>
            <a:ext cx="3108960" cy="736282"/>
          </a:xfrm>
        </p:spPr>
        <p:txBody>
          <a:bodyPr/>
          <a:lstStyle/>
          <a:p>
            <a:r>
              <a:rPr lang="en-GB" dirty="0" smtClean="0"/>
              <a:t>Moderate to severe symptoms</a:t>
            </a:r>
            <a:endParaRPr lang="en-GB" dirty="0"/>
          </a:p>
        </p:txBody>
      </p:sp>
      <p:sp>
        <p:nvSpPr>
          <p:cNvPr id="10" name="Content Placeholder 9"/>
          <p:cNvSpPr>
            <a:spLocks noGrp="1"/>
          </p:cNvSpPr>
          <p:nvPr>
            <p:ph sz="quarter" idx="4"/>
          </p:nvPr>
        </p:nvSpPr>
        <p:spPr>
          <a:xfrm>
            <a:off x="5257800" y="2122575"/>
            <a:ext cx="3108960" cy="2963594"/>
          </a:xfrm>
          <a:solidFill>
            <a:srgbClr val="FF0000"/>
          </a:solidFill>
        </p:spPr>
        <p:txBody>
          <a:bodyPr>
            <a:normAutofit/>
          </a:bodyPr>
          <a:lstStyle/>
          <a:p>
            <a:r>
              <a:rPr lang="en-GB" dirty="0" smtClean="0"/>
              <a:t>Treatment facility and referral process identified in advance</a:t>
            </a:r>
          </a:p>
          <a:p>
            <a:r>
              <a:rPr lang="en-GB" dirty="0" smtClean="0"/>
              <a:t>Medivac options discussed with senior management, relevant national bodies and WHO</a:t>
            </a:r>
          </a:p>
        </p:txBody>
      </p:sp>
      <p:sp>
        <p:nvSpPr>
          <p:cNvPr id="6" name="Slide Number Placeholder 5"/>
          <p:cNvSpPr>
            <a:spLocks noGrp="1"/>
          </p:cNvSpPr>
          <p:nvPr>
            <p:ph type="sldNum" sz="quarter" idx="12"/>
          </p:nvPr>
        </p:nvSpPr>
        <p:spPr/>
        <p:txBody>
          <a:bodyPr/>
          <a:lstStyle/>
          <a:p>
            <a:fld id="{703FD6B6-5D02-3941-81F0-BDB92262BCFA}" type="slidenum">
              <a:rPr lang="en-US" smtClean="0"/>
              <a:t>10</a:t>
            </a:fld>
            <a:endParaRPr lang="en-US"/>
          </a:p>
        </p:txBody>
      </p:sp>
      <p:sp>
        <p:nvSpPr>
          <p:cNvPr id="11" name="TextBox 10"/>
          <p:cNvSpPr txBox="1"/>
          <p:nvPr/>
        </p:nvSpPr>
        <p:spPr>
          <a:xfrm>
            <a:off x="381000" y="5486400"/>
            <a:ext cx="8382000" cy="769441"/>
          </a:xfrm>
          <a:prstGeom prst="rect">
            <a:avLst/>
          </a:prstGeom>
          <a:noFill/>
        </p:spPr>
        <p:txBody>
          <a:bodyPr wrap="square" rtlCol="0">
            <a:spAutoFit/>
          </a:bodyPr>
          <a:lstStyle/>
          <a:p>
            <a:pPr algn="ctr"/>
            <a:r>
              <a:rPr lang="en-GB" sz="4400" b="1" dirty="0" smtClean="0">
                <a:solidFill>
                  <a:srgbClr val="FF0000"/>
                </a:solidFill>
                <a:latin typeface="Calibri" panose="020F0502020204030204" pitchFamily="34" charset="0"/>
                <a:cs typeface="Calibri" panose="020F0502020204030204" pitchFamily="34" charset="0"/>
              </a:rPr>
              <a:t>RESPECT CONFIDENTIALITY</a:t>
            </a:r>
            <a:endParaRPr lang="en-GB" sz="4400" b="1" dirty="0">
              <a:solidFill>
                <a:srgbClr val="FF0000"/>
              </a:solidFill>
              <a:latin typeface="Calibri" panose="020F0502020204030204" pitchFamily="34" charset="0"/>
              <a:cs typeface="Calibri" panose="020F0502020204030204" pitchFamily="34" charset="0"/>
            </a:endParaRPr>
          </a:p>
        </p:txBody>
      </p:sp>
      <p:sp>
        <p:nvSpPr>
          <p:cNvPr id="12" name="Title 6"/>
          <p:cNvSpPr txBox="1">
            <a:spLocks/>
          </p:cNvSpPr>
          <p:nvPr/>
        </p:nvSpPr>
        <p:spPr>
          <a:xfrm>
            <a:off x="822960" y="286605"/>
            <a:ext cx="7543800" cy="551596"/>
          </a:xfrm>
          <a:prstGeom prst="rect">
            <a:avLst/>
          </a:prstGeom>
        </p:spPr>
        <p:txBody>
          <a:bodyPr vert="horz" lIns="91440" tIns="45720" rIns="91440" bIns="45720" rtlCol="0" anchor="b" anchorCtr="0">
            <a:normAutofit/>
          </a:bodyPr>
          <a:lstStyle>
            <a:lvl1pPr algn="l" defTabSz="457200" rtl="0" eaLnBrk="1" latinLnBrk="0" hangingPunct="1">
              <a:spcBef>
                <a:spcPct val="0"/>
              </a:spcBef>
              <a:buNone/>
              <a:defRPr sz="2800" b="0" i="0" kern="1200">
                <a:solidFill>
                  <a:srgbClr val="BA0C2F"/>
                </a:solidFill>
                <a:latin typeface="Gill Sans MT"/>
                <a:ea typeface="+mj-ea"/>
                <a:cs typeface="Gill Sans MT"/>
              </a:defRPr>
            </a:lvl1pPr>
          </a:lstStyle>
          <a:p>
            <a:pPr algn="ctr"/>
            <a:r>
              <a:rPr lang="en-GB" sz="2000" b="1" dirty="0" smtClean="0"/>
              <a:t>SUSPECTED OR CONFIRMED COVID-19 CASES</a:t>
            </a:r>
            <a:endParaRPr lang="en-GB" sz="2000" b="1" dirty="0"/>
          </a:p>
        </p:txBody>
      </p:sp>
      <p:sp>
        <p:nvSpPr>
          <p:cNvPr id="2" name="Footer Placeholder 1"/>
          <p:cNvSpPr>
            <a:spLocks noGrp="1"/>
          </p:cNvSpPr>
          <p:nvPr>
            <p:ph type="ftr" sz="quarter" idx="11"/>
          </p:nvPr>
        </p:nvSpPr>
        <p:spPr/>
        <p:txBody>
          <a:bodyPr/>
          <a:lstStyle/>
          <a:p>
            <a:r>
              <a:rPr lang="en-US" smtClean="0"/>
              <a:t>READY: GLOBAL READINESS FOR MAJOR DISEASE OUTBREAK RESPONSE</a:t>
            </a:r>
            <a:endParaRPr lang="en-US"/>
          </a:p>
        </p:txBody>
      </p:sp>
    </p:spTree>
    <p:extLst>
      <p:ext uri="{BB962C8B-B14F-4D97-AF65-F5344CB8AC3E}">
        <p14:creationId xmlns:p14="http://schemas.microsoft.com/office/powerpoint/2010/main" val="31740841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4839" y="1330407"/>
            <a:ext cx="7940041" cy="4707466"/>
          </a:xfrm>
        </p:spPr>
        <p:txBody>
          <a:bodyPr>
            <a:normAutofit fontScale="92500" lnSpcReduction="20000"/>
          </a:bodyPr>
          <a:lstStyle/>
          <a:p>
            <a:r>
              <a:rPr lang="en-GB" sz="2800" dirty="0" smtClean="0"/>
              <a:t>Increased risk for all staff, particularly those working in high risk settings or in self-isolation</a:t>
            </a:r>
          </a:p>
          <a:p>
            <a:pPr lvl="1"/>
            <a:r>
              <a:rPr lang="en-GB" sz="2400" dirty="0" smtClean="0"/>
              <a:t>Increased levels of fear and anxiety</a:t>
            </a:r>
          </a:p>
          <a:p>
            <a:pPr lvl="1"/>
            <a:r>
              <a:rPr lang="en-GB" sz="2400" dirty="0"/>
              <a:t>Disruption to daily life</a:t>
            </a:r>
          </a:p>
          <a:p>
            <a:pPr lvl="1"/>
            <a:r>
              <a:rPr lang="en-GB" sz="2400" dirty="0"/>
              <a:t>A</a:t>
            </a:r>
            <a:r>
              <a:rPr lang="en-GB" sz="2400" dirty="0" smtClean="0"/>
              <a:t>ccess </a:t>
            </a:r>
            <a:r>
              <a:rPr lang="en-GB" sz="2400" dirty="0"/>
              <a:t>to supplies</a:t>
            </a:r>
          </a:p>
          <a:p>
            <a:pPr lvl="1"/>
            <a:r>
              <a:rPr lang="en-GB" sz="2400" dirty="0"/>
              <a:t>Financial concerns</a:t>
            </a:r>
          </a:p>
          <a:p>
            <a:pPr lvl="1"/>
            <a:r>
              <a:rPr lang="en-GB" sz="2400" dirty="0"/>
              <a:t>Caring for others</a:t>
            </a:r>
          </a:p>
          <a:p>
            <a:pPr lvl="1"/>
            <a:r>
              <a:rPr lang="en-GB" sz="2400" dirty="0" smtClean="0"/>
              <a:t>Media overload</a:t>
            </a:r>
          </a:p>
          <a:p>
            <a:pPr lvl="1"/>
            <a:r>
              <a:rPr lang="en-GB" sz="2400" dirty="0" smtClean="0"/>
              <a:t>Isolation and lack of support networks</a:t>
            </a:r>
          </a:p>
          <a:p>
            <a:pPr lvl="1"/>
            <a:r>
              <a:rPr lang="en-GB" sz="2400" dirty="0" smtClean="0"/>
              <a:t>Negative coping strategies</a:t>
            </a:r>
          </a:p>
          <a:p>
            <a:pPr lvl="1"/>
            <a:r>
              <a:rPr lang="en-GB" sz="2400" dirty="0" smtClean="0"/>
              <a:t>Increased </a:t>
            </a:r>
            <a:r>
              <a:rPr lang="en-GB" sz="2400" dirty="0"/>
              <a:t>risk of </a:t>
            </a:r>
            <a:r>
              <a:rPr lang="en-GB" sz="2400" dirty="0" smtClean="0"/>
              <a:t>SGBV</a:t>
            </a:r>
          </a:p>
          <a:p>
            <a:pPr lvl="1"/>
            <a:endParaRPr lang="en-GB" sz="2400" dirty="0" smtClean="0"/>
          </a:p>
          <a:p>
            <a:endParaRPr lang="en-GB" dirty="0" smtClean="0"/>
          </a:p>
        </p:txBody>
      </p:sp>
      <p:sp>
        <p:nvSpPr>
          <p:cNvPr id="6" name="Slide Number Placeholder 5"/>
          <p:cNvSpPr>
            <a:spLocks noGrp="1"/>
          </p:cNvSpPr>
          <p:nvPr>
            <p:ph type="sldNum" sz="quarter" idx="12"/>
          </p:nvPr>
        </p:nvSpPr>
        <p:spPr/>
        <p:txBody>
          <a:bodyPr/>
          <a:lstStyle/>
          <a:p>
            <a:fld id="{703FD6B6-5D02-3941-81F0-BDB92262BCFA}" type="slidenum">
              <a:rPr lang="en-US" smtClean="0"/>
              <a:t>11</a:t>
            </a:fld>
            <a:endParaRPr lang="en-US"/>
          </a:p>
        </p:txBody>
      </p:sp>
      <p:sp>
        <p:nvSpPr>
          <p:cNvPr id="7" name="Title 6"/>
          <p:cNvSpPr txBox="1">
            <a:spLocks/>
          </p:cNvSpPr>
          <p:nvPr/>
        </p:nvSpPr>
        <p:spPr>
          <a:xfrm>
            <a:off x="822960" y="286605"/>
            <a:ext cx="7543800" cy="551596"/>
          </a:xfrm>
          <a:prstGeom prst="rect">
            <a:avLst/>
          </a:prstGeom>
        </p:spPr>
        <p:txBody>
          <a:bodyPr vert="horz" lIns="91440" tIns="45720" rIns="91440" bIns="45720" rtlCol="0" anchor="b" anchorCtr="0">
            <a:normAutofit/>
          </a:bodyPr>
          <a:lstStyle>
            <a:lvl1pPr algn="l" defTabSz="457200" rtl="0" eaLnBrk="1" latinLnBrk="0" hangingPunct="1">
              <a:spcBef>
                <a:spcPct val="0"/>
              </a:spcBef>
              <a:buNone/>
              <a:defRPr sz="2800" b="0" i="0" kern="1200">
                <a:solidFill>
                  <a:srgbClr val="BA0C2F"/>
                </a:solidFill>
                <a:latin typeface="Gill Sans MT"/>
                <a:ea typeface="+mj-ea"/>
                <a:cs typeface="Gill Sans MT"/>
              </a:defRPr>
            </a:lvl1pPr>
          </a:lstStyle>
          <a:p>
            <a:pPr algn="ctr"/>
            <a:r>
              <a:rPr lang="en-GB" sz="2000" b="1" dirty="0" smtClean="0"/>
              <a:t>MENTAL HEALTH AND PSYCHOSOCIAL SUPPORT</a:t>
            </a:r>
            <a:endParaRPr lang="en-GB" sz="2000" b="1" dirty="0"/>
          </a:p>
        </p:txBody>
      </p:sp>
      <p:sp>
        <p:nvSpPr>
          <p:cNvPr id="2" name="Footer Placeholder 1"/>
          <p:cNvSpPr>
            <a:spLocks noGrp="1"/>
          </p:cNvSpPr>
          <p:nvPr>
            <p:ph type="ftr" sz="quarter" idx="11"/>
          </p:nvPr>
        </p:nvSpPr>
        <p:spPr/>
        <p:txBody>
          <a:bodyPr/>
          <a:lstStyle/>
          <a:p>
            <a:r>
              <a:rPr lang="en-US" smtClean="0"/>
              <a:t>READY: GLOBAL READINESS FOR MAJOR DISEASE OUTBREAK RESPONSE</a:t>
            </a:r>
            <a:endParaRPr lang="en-US"/>
          </a:p>
        </p:txBody>
      </p:sp>
    </p:spTree>
    <p:extLst>
      <p:ext uri="{BB962C8B-B14F-4D97-AF65-F5344CB8AC3E}">
        <p14:creationId xmlns:p14="http://schemas.microsoft.com/office/powerpoint/2010/main" val="14393640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2618" y="1482807"/>
            <a:ext cx="8153399" cy="4402666"/>
          </a:xfrm>
        </p:spPr>
        <p:txBody>
          <a:bodyPr>
            <a:normAutofit fontScale="92500" lnSpcReduction="10000"/>
          </a:bodyPr>
          <a:lstStyle/>
          <a:p>
            <a:pPr marL="201168" lvl="1" indent="0" algn="ctr">
              <a:buNone/>
            </a:pPr>
            <a:r>
              <a:rPr lang="en-GB" sz="3500" b="1" dirty="0" smtClean="0">
                <a:solidFill>
                  <a:srgbClr val="FF0000"/>
                </a:solidFill>
              </a:rPr>
              <a:t>Stay connected</a:t>
            </a:r>
          </a:p>
          <a:p>
            <a:pPr lvl="1"/>
            <a:r>
              <a:rPr lang="en-GB" sz="2400" dirty="0" smtClean="0"/>
              <a:t>Recognise the need for supportive and flexible HR strategies</a:t>
            </a:r>
            <a:endParaRPr lang="en-GB" sz="2400" dirty="0"/>
          </a:p>
          <a:p>
            <a:pPr lvl="1"/>
            <a:r>
              <a:rPr lang="en-GB" sz="2400" dirty="0" smtClean="0"/>
              <a:t>Access to Psychological First Aid materials and online training</a:t>
            </a:r>
          </a:p>
          <a:p>
            <a:pPr lvl="1"/>
            <a:r>
              <a:rPr lang="en-GB" sz="2400" dirty="0" smtClean="0"/>
              <a:t>Train managers to identify warning signs</a:t>
            </a:r>
          </a:p>
          <a:p>
            <a:pPr lvl="1"/>
            <a:r>
              <a:rPr lang="en-GB" sz="2400" dirty="0"/>
              <a:t>Have defined </a:t>
            </a:r>
            <a:r>
              <a:rPr lang="en-GB" sz="2400" b="1" dirty="0">
                <a:solidFill>
                  <a:srgbClr val="FF0000"/>
                </a:solidFill>
              </a:rPr>
              <a:t>referral pathways</a:t>
            </a:r>
            <a:r>
              <a:rPr lang="en-GB" sz="2400" dirty="0"/>
              <a:t> for at risk </a:t>
            </a:r>
            <a:r>
              <a:rPr lang="en-GB" sz="2400" dirty="0" smtClean="0"/>
              <a:t>staff</a:t>
            </a:r>
            <a:endParaRPr lang="en-GB" sz="2400" dirty="0"/>
          </a:p>
          <a:p>
            <a:pPr lvl="1"/>
            <a:r>
              <a:rPr lang="en-GB" sz="2400" dirty="0" smtClean="0"/>
              <a:t>Encourage peer-to-peer support systems</a:t>
            </a:r>
          </a:p>
          <a:p>
            <a:pPr lvl="1"/>
            <a:r>
              <a:rPr lang="en-GB" sz="2400" dirty="0" smtClean="0"/>
              <a:t>Creation of social space for staff, utilising </a:t>
            </a:r>
            <a:r>
              <a:rPr lang="en-GB" sz="2400" dirty="0"/>
              <a:t>social </a:t>
            </a:r>
            <a:r>
              <a:rPr lang="en-GB" sz="2400" dirty="0" smtClean="0"/>
              <a:t>media</a:t>
            </a:r>
          </a:p>
          <a:p>
            <a:pPr lvl="1"/>
            <a:r>
              <a:rPr lang="en-GB" sz="2400" dirty="0" smtClean="0"/>
              <a:t>Recognise the link with physical wellbeing, encourage exercise and sleep</a:t>
            </a:r>
            <a:endParaRPr lang="en-GB" sz="2400" dirty="0"/>
          </a:p>
          <a:p>
            <a:endParaRPr lang="en-GB" dirty="0" smtClean="0"/>
          </a:p>
          <a:p>
            <a:endParaRPr lang="en-GB" dirty="0"/>
          </a:p>
        </p:txBody>
      </p:sp>
      <p:sp>
        <p:nvSpPr>
          <p:cNvPr id="6" name="Slide Number Placeholder 5"/>
          <p:cNvSpPr>
            <a:spLocks noGrp="1"/>
          </p:cNvSpPr>
          <p:nvPr>
            <p:ph type="sldNum" sz="quarter" idx="12"/>
          </p:nvPr>
        </p:nvSpPr>
        <p:spPr/>
        <p:txBody>
          <a:bodyPr/>
          <a:lstStyle/>
          <a:p>
            <a:fld id="{703FD6B6-5D02-3941-81F0-BDB92262BCFA}" type="slidenum">
              <a:rPr lang="en-US" smtClean="0"/>
              <a:t>12</a:t>
            </a:fld>
            <a:endParaRPr lang="en-US"/>
          </a:p>
        </p:txBody>
      </p:sp>
      <p:sp>
        <p:nvSpPr>
          <p:cNvPr id="8" name="Title 6"/>
          <p:cNvSpPr txBox="1">
            <a:spLocks/>
          </p:cNvSpPr>
          <p:nvPr/>
        </p:nvSpPr>
        <p:spPr>
          <a:xfrm>
            <a:off x="822960" y="286605"/>
            <a:ext cx="7543800" cy="551596"/>
          </a:xfrm>
          <a:prstGeom prst="rect">
            <a:avLst/>
          </a:prstGeom>
        </p:spPr>
        <p:txBody>
          <a:bodyPr vert="horz" lIns="91440" tIns="45720" rIns="91440" bIns="45720" rtlCol="0" anchor="b" anchorCtr="0">
            <a:normAutofit/>
          </a:bodyPr>
          <a:lstStyle>
            <a:lvl1pPr algn="l" defTabSz="457200" rtl="0" eaLnBrk="1" latinLnBrk="0" hangingPunct="1">
              <a:spcBef>
                <a:spcPct val="0"/>
              </a:spcBef>
              <a:buNone/>
              <a:defRPr sz="2800" b="0" i="0" kern="1200">
                <a:solidFill>
                  <a:srgbClr val="BA0C2F"/>
                </a:solidFill>
                <a:latin typeface="Gill Sans MT"/>
                <a:ea typeface="+mj-ea"/>
                <a:cs typeface="Gill Sans MT"/>
              </a:defRPr>
            </a:lvl1pPr>
          </a:lstStyle>
          <a:p>
            <a:pPr algn="ctr"/>
            <a:r>
              <a:rPr lang="en-GB" sz="2000" b="1" dirty="0" smtClean="0"/>
              <a:t>HOW CAN WE SUPPORT?</a:t>
            </a:r>
            <a:endParaRPr lang="en-GB" sz="2000" b="1" dirty="0"/>
          </a:p>
        </p:txBody>
      </p:sp>
      <p:sp>
        <p:nvSpPr>
          <p:cNvPr id="2" name="Footer Placeholder 1"/>
          <p:cNvSpPr>
            <a:spLocks noGrp="1"/>
          </p:cNvSpPr>
          <p:nvPr>
            <p:ph type="ftr" sz="quarter" idx="11"/>
          </p:nvPr>
        </p:nvSpPr>
        <p:spPr/>
        <p:txBody>
          <a:bodyPr/>
          <a:lstStyle/>
          <a:p>
            <a:r>
              <a:rPr lang="en-US" smtClean="0"/>
              <a:t>READY: GLOBAL READINESS FOR MAJOR DISEASE OUTBREAK RESPONSE</a:t>
            </a:r>
            <a:endParaRPr lang="en-US"/>
          </a:p>
        </p:txBody>
      </p:sp>
    </p:spTree>
    <p:extLst>
      <p:ext uri="{BB962C8B-B14F-4D97-AF65-F5344CB8AC3E}">
        <p14:creationId xmlns:p14="http://schemas.microsoft.com/office/powerpoint/2010/main" val="2494632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08660" y="1622167"/>
            <a:ext cx="7772400" cy="4114800"/>
          </a:xfrm>
        </p:spPr>
        <p:txBody>
          <a:bodyPr>
            <a:normAutofit/>
          </a:bodyPr>
          <a:lstStyle/>
          <a:p>
            <a:r>
              <a:rPr lang="en-GB" dirty="0" smtClean="0"/>
              <a:t>Staff health is the essential first step to ensuring we can continue to operate safely in an outbreak</a:t>
            </a:r>
            <a:endParaRPr lang="en-GB" dirty="0"/>
          </a:p>
          <a:p>
            <a:r>
              <a:rPr lang="en-GB" dirty="0" smtClean="0"/>
              <a:t>Everyone in the </a:t>
            </a:r>
            <a:r>
              <a:rPr lang="en-GB" dirty="0" smtClean="0"/>
              <a:t>organization </a:t>
            </a:r>
            <a:r>
              <a:rPr lang="en-GB" dirty="0" smtClean="0"/>
              <a:t>carries </a:t>
            </a:r>
            <a:r>
              <a:rPr lang="en-GB" dirty="0" smtClean="0"/>
              <a:t>a responsibility </a:t>
            </a:r>
            <a:r>
              <a:rPr lang="en-GB" dirty="0" smtClean="0"/>
              <a:t>for ensuring we keep staff and beneficiaries safe</a:t>
            </a:r>
            <a:endParaRPr lang="en-GB" dirty="0"/>
          </a:p>
          <a:p>
            <a:r>
              <a:rPr lang="en-GB" dirty="0" smtClean="0"/>
              <a:t>Good communication is key to implementation</a:t>
            </a:r>
            <a:endParaRPr lang="en-GB" dirty="0"/>
          </a:p>
          <a:p>
            <a:r>
              <a:rPr lang="en-GB" dirty="0" smtClean="0"/>
              <a:t>There must be clear policies in place for supporting isolated and unwell members of staff and their families</a:t>
            </a:r>
          </a:p>
          <a:p>
            <a:r>
              <a:rPr lang="en-GB" dirty="0" smtClean="0"/>
              <a:t>Fear and anxiety are normal reactions to this </a:t>
            </a:r>
            <a:r>
              <a:rPr lang="en-GB" dirty="0" smtClean="0"/>
              <a:t>situation. </a:t>
            </a:r>
            <a:r>
              <a:rPr lang="en-GB" dirty="0" smtClean="0"/>
              <a:t>but we must have clear referral systems for those for whom this becomes overwhelming</a:t>
            </a:r>
          </a:p>
        </p:txBody>
      </p:sp>
      <p:sp>
        <p:nvSpPr>
          <p:cNvPr id="5" name="Slide Number Placeholder 4"/>
          <p:cNvSpPr>
            <a:spLocks noGrp="1"/>
          </p:cNvSpPr>
          <p:nvPr>
            <p:ph type="sldNum" sz="quarter" idx="4"/>
          </p:nvPr>
        </p:nvSpPr>
        <p:spPr/>
        <p:txBody>
          <a:bodyPr/>
          <a:lstStyle/>
          <a:p>
            <a:fld id="{42782948-4DBE-204D-AB9E-B65E067054AE}" type="slidenum">
              <a:rPr lang="en-US" smtClean="0"/>
              <a:pPr/>
              <a:t>13</a:t>
            </a:fld>
            <a:endParaRPr lang="en-US"/>
          </a:p>
        </p:txBody>
      </p:sp>
      <p:sp>
        <p:nvSpPr>
          <p:cNvPr id="8" name="Title 6"/>
          <p:cNvSpPr txBox="1">
            <a:spLocks/>
          </p:cNvSpPr>
          <p:nvPr/>
        </p:nvSpPr>
        <p:spPr>
          <a:xfrm>
            <a:off x="822960" y="286605"/>
            <a:ext cx="7543800" cy="551596"/>
          </a:xfrm>
          <a:prstGeom prst="rect">
            <a:avLst/>
          </a:prstGeom>
        </p:spPr>
        <p:txBody>
          <a:bodyPr vert="horz" lIns="91440" tIns="45720" rIns="91440" bIns="45720" rtlCol="0" anchor="b" anchorCtr="0">
            <a:normAutofit/>
          </a:bodyPr>
          <a:lstStyle>
            <a:lvl1pPr algn="l" defTabSz="457200" rtl="0" eaLnBrk="1" latinLnBrk="0" hangingPunct="1">
              <a:spcBef>
                <a:spcPct val="0"/>
              </a:spcBef>
              <a:buNone/>
              <a:defRPr sz="2800" b="0" i="0" kern="1200">
                <a:solidFill>
                  <a:srgbClr val="BA0C2F"/>
                </a:solidFill>
                <a:latin typeface="Gill Sans MT"/>
                <a:ea typeface="+mj-ea"/>
                <a:cs typeface="Gill Sans MT"/>
              </a:defRPr>
            </a:lvl1pPr>
          </a:lstStyle>
          <a:p>
            <a:pPr algn="ctr"/>
            <a:r>
              <a:rPr lang="en-GB" sz="2000" b="1" dirty="0" smtClean="0"/>
              <a:t>SUMMARY</a:t>
            </a:r>
            <a:endParaRPr lang="en-GB" sz="2000" b="1" dirty="0"/>
          </a:p>
        </p:txBody>
      </p:sp>
      <p:sp>
        <p:nvSpPr>
          <p:cNvPr id="4" name="Footer Placeholder 3"/>
          <p:cNvSpPr>
            <a:spLocks noGrp="1"/>
          </p:cNvSpPr>
          <p:nvPr>
            <p:ph type="ftr" sz="quarter" idx="3"/>
          </p:nvPr>
        </p:nvSpPr>
        <p:spPr/>
        <p:txBody>
          <a:bodyPr/>
          <a:lstStyle/>
          <a:p>
            <a:r>
              <a:rPr lang="en-US" smtClean="0"/>
              <a:t>READY: GLOBAL READINESS FOR MAJOR DISEASE OUTBREAK RESPONSE</a:t>
            </a:r>
            <a:endParaRPr lang="en-US"/>
          </a:p>
        </p:txBody>
      </p:sp>
    </p:spTree>
    <p:extLst>
      <p:ext uri="{BB962C8B-B14F-4D97-AF65-F5344CB8AC3E}">
        <p14:creationId xmlns:p14="http://schemas.microsoft.com/office/powerpoint/2010/main" val="8785610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08660" y="1507867"/>
            <a:ext cx="7772400" cy="4343400"/>
          </a:xfrm>
        </p:spPr>
        <p:txBody>
          <a:bodyPr>
            <a:normAutofit/>
          </a:bodyPr>
          <a:lstStyle/>
          <a:p>
            <a:r>
              <a:rPr lang="en-GB" dirty="0" smtClean="0"/>
              <a:t>World Health Organisation: </a:t>
            </a:r>
            <a:r>
              <a:rPr lang="en-GB" dirty="0" smtClean="0">
                <a:hlinkClick r:id="rId3"/>
              </a:rPr>
              <a:t>https</a:t>
            </a:r>
            <a:r>
              <a:rPr lang="en-GB" dirty="0">
                <a:hlinkClick r:id="rId3"/>
              </a:rPr>
              <a:t>://www.who.int/emergencies/diseases/novel-coronavirus-2019</a:t>
            </a:r>
            <a:endParaRPr lang="en-GB" dirty="0" smtClean="0"/>
          </a:p>
          <a:p>
            <a:r>
              <a:rPr lang="en-GB" dirty="0" smtClean="0"/>
              <a:t>European Centre for Disease Control: </a:t>
            </a:r>
            <a:r>
              <a:rPr lang="en-GB" dirty="0" smtClean="0">
                <a:hlinkClick r:id="rId4"/>
              </a:rPr>
              <a:t>https</a:t>
            </a:r>
            <a:r>
              <a:rPr lang="en-GB" dirty="0">
                <a:hlinkClick r:id="rId4"/>
              </a:rPr>
              <a:t>://www.ecdc.europa.eu/en/novel-coronavirus-china</a:t>
            </a:r>
            <a:endParaRPr lang="en-GB" dirty="0" smtClean="0"/>
          </a:p>
          <a:p>
            <a:r>
              <a:rPr lang="en-GB" dirty="0" smtClean="0"/>
              <a:t>US Centre for Disease Control: </a:t>
            </a:r>
            <a:r>
              <a:rPr lang="en-GB" dirty="0" smtClean="0">
                <a:hlinkClick r:id="rId5"/>
              </a:rPr>
              <a:t>https</a:t>
            </a:r>
            <a:r>
              <a:rPr lang="en-GB" dirty="0">
                <a:hlinkClick r:id="rId5"/>
              </a:rPr>
              <a:t>://www.cdc.gov/coronavirus/2019-ncov/index.html</a:t>
            </a:r>
            <a:endParaRPr lang="en-GB" dirty="0" smtClean="0"/>
          </a:p>
          <a:p>
            <a:r>
              <a:rPr lang="en-GB" dirty="0" smtClean="0"/>
              <a:t>Public Health England: </a:t>
            </a:r>
            <a:r>
              <a:rPr lang="en-GB" dirty="0" smtClean="0">
                <a:hlinkClick r:id="rId6"/>
              </a:rPr>
              <a:t>https</a:t>
            </a:r>
            <a:r>
              <a:rPr lang="en-GB" dirty="0">
                <a:hlinkClick r:id="rId6"/>
              </a:rPr>
              <a:t>://www.gov.uk/coronavirus</a:t>
            </a:r>
            <a:endParaRPr lang="en-GB" dirty="0" smtClean="0"/>
          </a:p>
          <a:p>
            <a:r>
              <a:rPr lang="en-GB" dirty="0" smtClean="0"/>
              <a:t>IFRC: </a:t>
            </a:r>
            <a:r>
              <a:rPr lang="en-GB" dirty="0" smtClean="0">
                <a:hlinkClick r:id="rId7"/>
              </a:rPr>
              <a:t>https</a:t>
            </a:r>
            <a:r>
              <a:rPr lang="en-GB" dirty="0">
                <a:hlinkClick r:id="rId7"/>
              </a:rPr>
              <a:t>://</a:t>
            </a:r>
            <a:r>
              <a:rPr lang="en-GB" dirty="0" smtClean="0">
                <a:hlinkClick r:id="rId7"/>
              </a:rPr>
              <a:t>go.ifrc.org/emergencies/3972#additional-info</a:t>
            </a:r>
            <a:endParaRPr lang="en-GB" dirty="0" smtClean="0"/>
          </a:p>
        </p:txBody>
      </p:sp>
      <p:sp>
        <p:nvSpPr>
          <p:cNvPr id="5" name="Slide Number Placeholder 4"/>
          <p:cNvSpPr>
            <a:spLocks noGrp="1"/>
          </p:cNvSpPr>
          <p:nvPr>
            <p:ph type="sldNum" sz="quarter" idx="4"/>
          </p:nvPr>
        </p:nvSpPr>
        <p:spPr/>
        <p:txBody>
          <a:bodyPr/>
          <a:lstStyle/>
          <a:p>
            <a:fld id="{42782948-4DBE-204D-AB9E-B65E067054AE}" type="slidenum">
              <a:rPr lang="en-US" smtClean="0"/>
              <a:pPr/>
              <a:t>14</a:t>
            </a:fld>
            <a:endParaRPr lang="en-US"/>
          </a:p>
        </p:txBody>
      </p:sp>
      <p:sp>
        <p:nvSpPr>
          <p:cNvPr id="8" name="Title 6"/>
          <p:cNvSpPr txBox="1">
            <a:spLocks/>
          </p:cNvSpPr>
          <p:nvPr/>
        </p:nvSpPr>
        <p:spPr>
          <a:xfrm>
            <a:off x="822960" y="286605"/>
            <a:ext cx="7543800" cy="551596"/>
          </a:xfrm>
          <a:prstGeom prst="rect">
            <a:avLst/>
          </a:prstGeom>
        </p:spPr>
        <p:txBody>
          <a:bodyPr vert="horz" lIns="91440" tIns="45720" rIns="91440" bIns="45720" rtlCol="0" anchor="b" anchorCtr="0">
            <a:normAutofit/>
          </a:bodyPr>
          <a:lstStyle>
            <a:lvl1pPr algn="l" defTabSz="457200" rtl="0" eaLnBrk="1" latinLnBrk="0" hangingPunct="1">
              <a:spcBef>
                <a:spcPct val="0"/>
              </a:spcBef>
              <a:buNone/>
              <a:defRPr sz="2800" b="0" i="0" kern="1200">
                <a:solidFill>
                  <a:srgbClr val="BA0C2F"/>
                </a:solidFill>
                <a:latin typeface="Gill Sans MT"/>
                <a:ea typeface="+mj-ea"/>
                <a:cs typeface="Gill Sans MT"/>
              </a:defRPr>
            </a:lvl1pPr>
          </a:lstStyle>
          <a:p>
            <a:pPr algn="ctr"/>
            <a:r>
              <a:rPr lang="en-GB" sz="2000" b="1" dirty="0" smtClean="0"/>
              <a:t>KEY RESOURCES</a:t>
            </a:r>
            <a:endParaRPr lang="en-GB" sz="2000" b="1" dirty="0"/>
          </a:p>
        </p:txBody>
      </p:sp>
      <p:sp>
        <p:nvSpPr>
          <p:cNvPr id="4" name="Footer Placeholder 3"/>
          <p:cNvSpPr>
            <a:spLocks noGrp="1"/>
          </p:cNvSpPr>
          <p:nvPr>
            <p:ph type="ftr" sz="quarter" idx="3"/>
          </p:nvPr>
        </p:nvSpPr>
        <p:spPr/>
        <p:txBody>
          <a:bodyPr/>
          <a:lstStyle/>
          <a:p>
            <a:r>
              <a:rPr lang="en-US" smtClean="0"/>
              <a:t>READY: GLOBAL READINESS FOR MAJOR DISEASE OUTBREAK RESPONSE</a:t>
            </a:r>
            <a:endParaRPr lang="en-US"/>
          </a:p>
        </p:txBody>
      </p:sp>
    </p:spTree>
    <p:extLst>
      <p:ext uri="{BB962C8B-B14F-4D97-AF65-F5344CB8AC3E}">
        <p14:creationId xmlns:p14="http://schemas.microsoft.com/office/powerpoint/2010/main" val="11296541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685800" y="2057400"/>
            <a:ext cx="7772400" cy="3352800"/>
          </a:xfrm>
        </p:spPr>
        <p:txBody>
          <a:bodyPr/>
          <a:lstStyle/>
          <a:p>
            <a:r>
              <a:rPr lang="en-GB" dirty="0" smtClean="0"/>
              <a:t>Why is staff health </a:t>
            </a:r>
            <a:r>
              <a:rPr lang="en-GB" dirty="0" smtClean="0"/>
              <a:t>essential, and what are </a:t>
            </a:r>
            <a:r>
              <a:rPr lang="en-GB" dirty="0" smtClean="0"/>
              <a:t>the key principles?</a:t>
            </a:r>
          </a:p>
          <a:p>
            <a:r>
              <a:rPr lang="en-GB" dirty="0" smtClean="0"/>
              <a:t>Whose role is it and what are their responsibilities?</a:t>
            </a:r>
          </a:p>
          <a:p>
            <a:r>
              <a:rPr lang="en-GB" dirty="0" smtClean="0"/>
              <a:t>Communication for staff</a:t>
            </a:r>
          </a:p>
          <a:p>
            <a:r>
              <a:rPr lang="en-GB" dirty="0" smtClean="0"/>
              <a:t>Identifying staff risk</a:t>
            </a:r>
          </a:p>
          <a:p>
            <a:r>
              <a:rPr lang="en-GB" dirty="0" smtClean="0"/>
              <a:t>Caring for isolated and unwell staff</a:t>
            </a:r>
          </a:p>
          <a:p>
            <a:r>
              <a:rPr lang="en-GB" dirty="0" smtClean="0"/>
              <a:t>Mental </a:t>
            </a:r>
            <a:r>
              <a:rPr lang="en-GB" dirty="0" smtClean="0"/>
              <a:t>health </a:t>
            </a:r>
            <a:r>
              <a:rPr lang="en-GB" dirty="0" smtClean="0"/>
              <a:t>and </a:t>
            </a:r>
            <a:r>
              <a:rPr lang="en-GB" dirty="0" smtClean="0"/>
              <a:t>psychosocial </a:t>
            </a:r>
            <a:r>
              <a:rPr lang="en-GB" dirty="0"/>
              <a:t>s</a:t>
            </a:r>
            <a:r>
              <a:rPr lang="en-GB" dirty="0" smtClean="0"/>
              <a:t>upport</a:t>
            </a:r>
            <a:endParaRPr lang="en-GB" dirty="0" smtClean="0"/>
          </a:p>
          <a:p>
            <a:r>
              <a:rPr lang="en-GB" dirty="0" smtClean="0"/>
              <a:t>Signposting key resources</a:t>
            </a:r>
          </a:p>
          <a:p>
            <a:endParaRPr lang="en-GB" dirty="0" smtClean="0"/>
          </a:p>
          <a:p>
            <a:endParaRPr lang="en-GB" dirty="0" smtClean="0"/>
          </a:p>
        </p:txBody>
      </p:sp>
      <p:sp>
        <p:nvSpPr>
          <p:cNvPr id="7" name="Title 6"/>
          <p:cNvSpPr>
            <a:spLocks noGrp="1"/>
          </p:cNvSpPr>
          <p:nvPr>
            <p:ph type="title"/>
          </p:nvPr>
        </p:nvSpPr>
        <p:spPr>
          <a:xfrm>
            <a:off x="822960" y="286605"/>
            <a:ext cx="7543800" cy="551596"/>
          </a:xfrm>
        </p:spPr>
        <p:txBody>
          <a:bodyPr>
            <a:normAutofit/>
          </a:bodyPr>
          <a:lstStyle/>
          <a:p>
            <a:pPr algn="ctr"/>
            <a:r>
              <a:rPr lang="en-GB" sz="2000" b="1" dirty="0" smtClean="0"/>
              <a:t>OBJECTIVES</a:t>
            </a:r>
            <a:endParaRPr lang="en-GB" sz="2000" b="1" dirty="0"/>
          </a:p>
        </p:txBody>
      </p:sp>
      <p:sp>
        <p:nvSpPr>
          <p:cNvPr id="2" name="Footer Placeholder 1"/>
          <p:cNvSpPr>
            <a:spLocks noGrp="1"/>
          </p:cNvSpPr>
          <p:nvPr>
            <p:ph type="ftr" sz="quarter" idx="3"/>
          </p:nvPr>
        </p:nvSpPr>
        <p:spPr/>
        <p:txBody>
          <a:bodyPr/>
          <a:lstStyle/>
          <a:p>
            <a:r>
              <a:rPr lang="en-US" smtClean="0"/>
              <a:t>READY: GLOBAL READINESS FOR MAJOR DISEASE OUTBREAK RESPONSE</a:t>
            </a:r>
            <a:endParaRPr lang="en-US"/>
          </a:p>
        </p:txBody>
      </p:sp>
      <p:sp>
        <p:nvSpPr>
          <p:cNvPr id="3" name="Slide Number Placeholder 2"/>
          <p:cNvSpPr>
            <a:spLocks noGrp="1"/>
          </p:cNvSpPr>
          <p:nvPr>
            <p:ph type="sldNum" sz="quarter" idx="4"/>
          </p:nvPr>
        </p:nvSpPr>
        <p:spPr/>
        <p:txBody>
          <a:bodyPr/>
          <a:lstStyle/>
          <a:p>
            <a:fld id="{42782948-4DBE-204D-AB9E-B65E067054AE}" type="slidenum">
              <a:rPr lang="en-US" smtClean="0"/>
              <a:pPr/>
              <a:t>2</a:t>
            </a:fld>
            <a:endParaRPr lang="en-US"/>
          </a:p>
        </p:txBody>
      </p:sp>
    </p:spTree>
    <p:extLst>
      <p:ext uri="{BB962C8B-B14F-4D97-AF65-F5344CB8AC3E}">
        <p14:creationId xmlns:p14="http://schemas.microsoft.com/office/powerpoint/2010/main" val="22791496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822960" y="286605"/>
            <a:ext cx="7543800" cy="551596"/>
          </a:xfrm>
        </p:spPr>
        <p:txBody>
          <a:bodyPr>
            <a:normAutofit/>
          </a:bodyPr>
          <a:lstStyle/>
          <a:p>
            <a:pPr algn="ctr"/>
            <a:r>
              <a:rPr lang="en-GB" sz="2000" b="1" dirty="0" smtClean="0"/>
              <a:t>WHY IS STAFF HEALTH ESSENTIAL?</a:t>
            </a:r>
            <a:endParaRPr lang="en-GB" sz="2000" b="1" dirty="0"/>
          </a:p>
        </p:txBody>
      </p:sp>
      <p:sp>
        <p:nvSpPr>
          <p:cNvPr id="8" name="Content Placeholder 7"/>
          <p:cNvSpPr>
            <a:spLocks noGrp="1"/>
          </p:cNvSpPr>
          <p:nvPr>
            <p:ph sz="half" idx="1"/>
          </p:nvPr>
        </p:nvSpPr>
        <p:spPr>
          <a:xfrm>
            <a:off x="228600" y="1845735"/>
            <a:ext cx="3916680" cy="4023359"/>
          </a:xfrm>
        </p:spPr>
        <p:txBody>
          <a:bodyPr>
            <a:noAutofit/>
          </a:bodyPr>
          <a:lstStyle/>
          <a:p>
            <a:pPr lvl="1"/>
            <a:r>
              <a:rPr lang="en-GB" sz="2400" dirty="0" smtClean="0"/>
              <a:t>Duty of care to staff and their families</a:t>
            </a:r>
          </a:p>
          <a:p>
            <a:pPr lvl="1"/>
            <a:r>
              <a:rPr lang="en-GB" sz="2400" dirty="0" smtClean="0"/>
              <a:t>Vital to ensuring that we do not become part of the problem</a:t>
            </a:r>
          </a:p>
          <a:p>
            <a:pPr lvl="1"/>
            <a:r>
              <a:rPr lang="en-GB" sz="2400" dirty="0" smtClean="0"/>
              <a:t>Helps ensure business continuity</a:t>
            </a:r>
          </a:p>
        </p:txBody>
      </p:sp>
      <p:sp>
        <p:nvSpPr>
          <p:cNvPr id="2" name="Content Placeholder 1"/>
          <p:cNvSpPr>
            <a:spLocks noGrp="1"/>
          </p:cNvSpPr>
          <p:nvPr>
            <p:ph sz="half" idx="2"/>
          </p:nvPr>
        </p:nvSpPr>
        <p:spPr>
          <a:xfrm>
            <a:off x="4495800" y="1845736"/>
            <a:ext cx="4350026" cy="4023359"/>
          </a:xfrm>
          <a:solidFill>
            <a:schemeClr val="accent1">
              <a:lumMod val="40000"/>
              <a:lumOff val="60000"/>
            </a:schemeClr>
          </a:solidFill>
        </p:spPr>
        <p:txBody>
          <a:bodyPr>
            <a:normAutofit fontScale="92500" lnSpcReduction="10000"/>
          </a:bodyPr>
          <a:lstStyle/>
          <a:p>
            <a:pPr marL="0" indent="0" algn="ctr">
              <a:buNone/>
            </a:pPr>
            <a:r>
              <a:rPr lang="en-GB" sz="2800" b="1" dirty="0" smtClean="0"/>
              <a:t>Use this space to discuss the current COVID-19 situation in your region</a:t>
            </a:r>
          </a:p>
          <a:p>
            <a:pPr>
              <a:buFont typeface="Wingdings" panose="05000000000000000000" pitchFamily="2" charset="2"/>
              <a:buChar char="§"/>
            </a:pPr>
            <a:r>
              <a:rPr lang="en-GB" sz="2800" dirty="0" smtClean="0"/>
              <a:t>X cases</a:t>
            </a:r>
          </a:p>
          <a:p>
            <a:pPr>
              <a:buFont typeface="Wingdings" panose="05000000000000000000" pitchFamily="2" charset="2"/>
              <a:buChar char="§"/>
            </a:pPr>
            <a:r>
              <a:rPr lang="en-GB" sz="2800" dirty="0"/>
              <a:t>X</a:t>
            </a:r>
            <a:r>
              <a:rPr lang="en-GB" sz="2800" dirty="0" smtClean="0"/>
              <a:t> deaths</a:t>
            </a:r>
          </a:p>
          <a:p>
            <a:pPr>
              <a:buFont typeface="Wingdings" panose="05000000000000000000" pitchFamily="2" charset="2"/>
              <a:buChar char="§"/>
            </a:pPr>
            <a:r>
              <a:rPr lang="en-GB" sz="2800" dirty="0" smtClean="0"/>
              <a:t>Additional details</a:t>
            </a:r>
          </a:p>
          <a:p>
            <a:pPr>
              <a:buFont typeface="Wingdings" panose="05000000000000000000" pitchFamily="2" charset="2"/>
              <a:buChar char="§"/>
            </a:pPr>
            <a:r>
              <a:rPr lang="en-GB" sz="2800" dirty="0" smtClean="0"/>
              <a:t>Additional details</a:t>
            </a:r>
          </a:p>
          <a:p>
            <a:pPr>
              <a:buFont typeface="Wingdings" panose="05000000000000000000" pitchFamily="2" charset="2"/>
              <a:buChar char="§"/>
            </a:pPr>
            <a:r>
              <a:rPr lang="en-GB" sz="2800" dirty="0" smtClean="0"/>
              <a:t>Additional details</a:t>
            </a:r>
          </a:p>
        </p:txBody>
      </p:sp>
      <p:sp>
        <p:nvSpPr>
          <p:cNvPr id="4" name="Footer Placeholder 3"/>
          <p:cNvSpPr>
            <a:spLocks noGrp="1"/>
          </p:cNvSpPr>
          <p:nvPr>
            <p:ph type="ftr" sz="quarter" idx="11"/>
          </p:nvPr>
        </p:nvSpPr>
        <p:spPr/>
        <p:txBody>
          <a:bodyPr/>
          <a:lstStyle/>
          <a:p>
            <a:r>
              <a:rPr lang="en-US" smtClean="0"/>
              <a:t>READY: GLOBAL READINESS FOR MAJOR DISEASE OUTBREAK RESPONSE</a:t>
            </a:r>
            <a:endParaRPr lang="en-US"/>
          </a:p>
        </p:txBody>
      </p:sp>
      <p:sp>
        <p:nvSpPr>
          <p:cNvPr id="5" name="Slide Number Placeholder 4"/>
          <p:cNvSpPr>
            <a:spLocks noGrp="1"/>
          </p:cNvSpPr>
          <p:nvPr>
            <p:ph type="sldNum" sz="quarter" idx="12"/>
          </p:nvPr>
        </p:nvSpPr>
        <p:spPr/>
        <p:txBody>
          <a:bodyPr/>
          <a:lstStyle/>
          <a:p>
            <a:fld id="{42782948-4DBE-204D-AB9E-B65E067054AE}" type="slidenum">
              <a:rPr lang="en-US" smtClean="0"/>
              <a:pPr/>
              <a:t>3</a:t>
            </a:fld>
            <a:endParaRPr lang="en-US"/>
          </a:p>
        </p:txBody>
      </p:sp>
    </p:spTree>
    <p:extLst>
      <p:ext uri="{BB962C8B-B14F-4D97-AF65-F5344CB8AC3E}">
        <p14:creationId xmlns:p14="http://schemas.microsoft.com/office/powerpoint/2010/main" val="21125760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pPr marL="0" indent="0" algn="ctr">
              <a:buNone/>
            </a:pPr>
            <a:r>
              <a:rPr lang="en-GB" sz="3200" dirty="0" smtClean="0"/>
              <a:t>All guidance should be in line with the national Ministry of Health and Public Health Authorities guidance and directives</a:t>
            </a:r>
          </a:p>
          <a:p>
            <a:endParaRPr lang="en-GB" sz="2400" dirty="0"/>
          </a:p>
          <a:p>
            <a:r>
              <a:rPr lang="en-GB" sz="2400" dirty="0" smtClean="0"/>
              <a:t>Collaboration and coordination with others:</a:t>
            </a:r>
          </a:p>
          <a:p>
            <a:pPr lvl="1"/>
            <a:r>
              <a:rPr lang="en-GB" sz="2400" dirty="0" smtClean="0"/>
              <a:t>Local coordination structures</a:t>
            </a:r>
          </a:p>
          <a:p>
            <a:pPr lvl="1"/>
            <a:r>
              <a:rPr lang="en-GB" sz="2400" dirty="0" smtClean="0"/>
              <a:t>World Health Organisation</a:t>
            </a:r>
          </a:p>
          <a:p>
            <a:pPr lvl="1"/>
            <a:r>
              <a:rPr lang="en-GB" sz="2400" dirty="0" smtClean="0"/>
              <a:t>Key partners </a:t>
            </a:r>
          </a:p>
          <a:p>
            <a:pPr lvl="1"/>
            <a:r>
              <a:rPr lang="en-GB" sz="2400" dirty="0" smtClean="0"/>
              <a:t>Regional and international head offices</a:t>
            </a:r>
          </a:p>
          <a:p>
            <a:pPr lvl="1"/>
            <a:r>
              <a:rPr lang="en-GB" sz="2400" dirty="0" smtClean="0"/>
              <a:t>Insurance and healthcare service providers</a:t>
            </a:r>
          </a:p>
          <a:p>
            <a:pPr lvl="1"/>
            <a:endParaRPr lang="en-GB" sz="2400" dirty="0"/>
          </a:p>
          <a:p>
            <a:pPr lvl="1"/>
            <a:endParaRPr lang="en-GB" sz="2400" dirty="0" smtClean="0"/>
          </a:p>
          <a:p>
            <a:endParaRPr lang="en-GB" dirty="0"/>
          </a:p>
        </p:txBody>
      </p:sp>
      <p:sp>
        <p:nvSpPr>
          <p:cNvPr id="5" name="Footer Placeholder 4"/>
          <p:cNvSpPr>
            <a:spLocks noGrp="1"/>
          </p:cNvSpPr>
          <p:nvPr>
            <p:ph type="ftr" sz="quarter" idx="11"/>
          </p:nvPr>
        </p:nvSpPr>
        <p:spPr/>
        <p:txBody>
          <a:bodyPr/>
          <a:lstStyle/>
          <a:p>
            <a:r>
              <a:rPr lang="en-US" smtClean="0"/>
              <a:t>READY: GLOBAL READINESS FOR MAJOR DISEASE OUTBREAK RESPONSE</a:t>
            </a:r>
            <a:endParaRPr lang="en-US"/>
          </a:p>
        </p:txBody>
      </p:sp>
      <p:sp>
        <p:nvSpPr>
          <p:cNvPr id="6" name="Slide Number Placeholder 5"/>
          <p:cNvSpPr>
            <a:spLocks noGrp="1"/>
          </p:cNvSpPr>
          <p:nvPr>
            <p:ph type="sldNum" sz="quarter" idx="12"/>
          </p:nvPr>
        </p:nvSpPr>
        <p:spPr/>
        <p:txBody>
          <a:bodyPr/>
          <a:lstStyle/>
          <a:p>
            <a:fld id="{703FD6B6-5D02-3941-81F0-BDB92262BCFA}" type="slidenum">
              <a:rPr lang="en-US" smtClean="0"/>
              <a:t>4</a:t>
            </a:fld>
            <a:endParaRPr lang="en-US"/>
          </a:p>
        </p:txBody>
      </p:sp>
      <p:sp>
        <p:nvSpPr>
          <p:cNvPr id="8" name="Title 6"/>
          <p:cNvSpPr>
            <a:spLocks noGrp="1"/>
          </p:cNvSpPr>
          <p:nvPr>
            <p:ph type="title"/>
          </p:nvPr>
        </p:nvSpPr>
        <p:spPr>
          <a:xfrm>
            <a:off x="822960" y="286605"/>
            <a:ext cx="7543800" cy="551596"/>
          </a:xfrm>
        </p:spPr>
        <p:txBody>
          <a:bodyPr>
            <a:normAutofit/>
          </a:bodyPr>
          <a:lstStyle/>
          <a:p>
            <a:pPr algn="ctr"/>
            <a:r>
              <a:rPr lang="en-GB" sz="2000" b="1" dirty="0" smtClean="0"/>
              <a:t>KEY PRINCIPLES</a:t>
            </a:r>
            <a:endParaRPr lang="en-GB" sz="2000" b="1" dirty="0"/>
          </a:p>
        </p:txBody>
      </p:sp>
    </p:spTree>
    <p:extLst>
      <p:ext uri="{BB962C8B-B14F-4D97-AF65-F5344CB8AC3E}">
        <p14:creationId xmlns:p14="http://schemas.microsoft.com/office/powerpoint/2010/main" val="34418907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08660" y="1447800"/>
            <a:ext cx="7772400" cy="4114800"/>
          </a:xfrm>
        </p:spPr>
        <p:txBody>
          <a:bodyPr>
            <a:normAutofit fontScale="92500" lnSpcReduction="20000"/>
          </a:bodyPr>
          <a:lstStyle/>
          <a:p>
            <a:pPr marL="0" indent="0" algn="ctr">
              <a:buNone/>
            </a:pPr>
            <a:r>
              <a:rPr lang="en-GB" sz="3600" b="1" dirty="0" smtClean="0">
                <a:solidFill>
                  <a:srgbClr val="FF0000"/>
                </a:solidFill>
              </a:rPr>
              <a:t>EVERYBODY’S!</a:t>
            </a:r>
          </a:p>
          <a:p>
            <a:pPr marL="0" indent="0" algn="ctr">
              <a:buNone/>
            </a:pPr>
            <a:endParaRPr lang="en-GB" sz="3600" b="1" dirty="0" smtClean="0">
              <a:solidFill>
                <a:srgbClr val="FF0000"/>
              </a:solidFill>
            </a:endParaRPr>
          </a:p>
          <a:p>
            <a:r>
              <a:rPr lang="en-GB" dirty="0" smtClean="0">
                <a:solidFill>
                  <a:schemeClr val="tx1"/>
                </a:solidFill>
              </a:rPr>
              <a:t>Country Director</a:t>
            </a:r>
          </a:p>
          <a:p>
            <a:r>
              <a:rPr lang="en-GB" dirty="0" smtClean="0">
                <a:solidFill>
                  <a:schemeClr val="tx1"/>
                </a:solidFill>
              </a:rPr>
              <a:t>Senior Management Team</a:t>
            </a:r>
          </a:p>
          <a:p>
            <a:r>
              <a:rPr lang="en-GB" dirty="0" smtClean="0">
                <a:solidFill>
                  <a:schemeClr val="tx1"/>
                </a:solidFill>
              </a:rPr>
              <a:t>Security</a:t>
            </a:r>
          </a:p>
          <a:p>
            <a:r>
              <a:rPr lang="en-GB" dirty="0" smtClean="0">
                <a:solidFill>
                  <a:schemeClr val="tx1"/>
                </a:solidFill>
              </a:rPr>
              <a:t>Human Resources</a:t>
            </a:r>
          </a:p>
          <a:p>
            <a:r>
              <a:rPr lang="en-GB" dirty="0" smtClean="0">
                <a:solidFill>
                  <a:schemeClr val="tx1"/>
                </a:solidFill>
              </a:rPr>
              <a:t>Office staff</a:t>
            </a:r>
          </a:p>
          <a:p>
            <a:r>
              <a:rPr lang="en-GB" dirty="0" smtClean="0">
                <a:solidFill>
                  <a:schemeClr val="tx1"/>
                </a:solidFill>
              </a:rPr>
              <a:t>Community workers</a:t>
            </a:r>
          </a:p>
          <a:p>
            <a:r>
              <a:rPr lang="en-GB" dirty="0" smtClean="0">
                <a:solidFill>
                  <a:schemeClr val="tx1"/>
                </a:solidFill>
              </a:rPr>
              <a:t>Healthcare workers</a:t>
            </a:r>
          </a:p>
          <a:p>
            <a:endParaRPr lang="en-GB" dirty="0">
              <a:solidFill>
                <a:schemeClr val="tx1"/>
              </a:solidFill>
            </a:endParaRPr>
          </a:p>
        </p:txBody>
      </p:sp>
      <p:sp>
        <p:nvSpPr>
          <p:cNvPr id="5" name="Footer Placeholder 4"/>
          <p:cNvSpPr>
            <a:spLocks noGrp="1"/>
          </p:cNvSpPr>
          <p:nvPr>
            <p:ph type="ftr" sz="quarter" idx="11"/>
          </p:nvPr>
        </p:nvSpPr>
        <p:spPr/>
        <p:txBody>
          <a:bodyPr/>
          <a:lstStyle/>
          <a:p>
            <a:r>
              <a:rPr lang="en-US" dirty="0" smtClean="0"/>
              <a:t>READY: GLOBAL READINESS FOR MAJOR DISEASE OUTBREAK RESPONSE</a:t>
            </a:r>
            <a:endParaRPr lang="en-US" dirty="0"/>
          </a:p>
        </p:txBody>
      </p:sp>
      <p:sp>
        <p:nvSpPr>
          <p:cNvPr id="6" name="Slide Number Placeholder 5"/>
          <p:cNvSpPr>
            <a:spLocks noGrp="1"/>
          </p:cNvSpPr>
          <p:nvPr>
            <p:ph type="sldNum" sz="quarter" idx="12"/>
          </p:nvPr>
        </p:nvSpPr>
        <p:spPr/>
        <p:txBody>
          <a:bodyPr/>
          <a:lstStyle/>
          <a:p>
            <a:fld id="{703FD6B6-5D02-3941-81F0-BDB92262BCFA}" type="slidenum">
              <a:rPr lang="en-US" smtClean="0"/>
              <a:t>5</a:t>
            </a:fld>
            <a:endParaRPr lang="en-US"/>
          </a:p>
        </p:txBody>
      </p:sp>
      <p:sp>
        <p:nvSpPr>
          <p:cNvPr id="8" name="Title 6"/>
          <p:cNvSpPr>
            <a:spLocks noGrp="1"/>
          </p:cNvSpPr>
          <p:nvPr>
            <p:ph type="title"/>
          </p:nvPr>
        </p:nvSpPr>
        <p:spPr>
          <a:xfrm>
            <a:off x="822960" y="286605"/>
            <a:ext cx="7543800" cy="551596"/>
          </a:xfrm>
        </p:spPr>
        <p:txBody>
          <a:bodyPr>
            <a:normAutofit/>
          </a:bodyPr>
          <a:lstStyle/>
          <a:p>
            <a:pPr algn="ctr"/>
            <a:r>
              <a:rPr lang="en-GB" sz="2000" b="1" dirty="0" smtClean="0"/>
              <a:t>WHO’S ROLE IS STAFF HEALTH?</a:t>
            </a:r>
            <a:endParaRPr lang="en-GB" sz="2000" b="1" dirty="0"/>
          </a:p>
        </p:txBody>
      </p:sp>
    </p:spTree>
    <p:extLst>
      <p:ext uri="{BB962C8B-B14F-4D97-AF65-F5344CB8AC3E}">
        <p14:creationId xmlns:p14="http://schemas.microsoft.com/office/powerpoint/2010/main" val="160974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8994" y="1905000"/>
            <a:ext cx="4357511" cy="3962400"/>
          </a:xfrm>
        </p:spPr>
        <p:txBody>
          <a:bodyPr>
            <a:noAutofit/>
          </a:bodyPr>
          <a:lstStyle/>
          <a:p>
            <a:r>
              <a:rPr lang="en-GB" sz="1800" dirty="0" smtClean="0"/>
              <a:t>Disease and country specific</a:t>
            </a:r>
          </a:p>
          <a:p>
            <a:r>
              <a:rPr lang="en-GB" sz="1800" dirty="0" smtClean="0"/>
              <a:t>Aligned to national and international guidelines</a:t>
            </a:r>
          </a:p>
          <a:p>
            <a:r>
              <a:rPr lang="en-GB" sz="1800" dirty="0" smtClean="0"/>
              <a:t>Applies to all areas of </a:t>
            </a:r>
            <a:r>
              <a:rPr lang="en-GB" sz="1800" dirty="0" smtClean="0"/>
              <a:t>organizational responsibility, including </a:t>
            </a:r>
            <a:r>
              <a:rPr lang="en-GB" sz="1800" dirty="0" smtClean="0"/>
              <a:t>office, staff accommodation, transport and travel, community work, health facilities</a:t>
            </a:r>
          </a:p>
          <a:p>
            <a:r>
              <a:rPr lang="en-GB" sz="1800" dirty="0" smtClean="0"/>
              <a:t>Sets out individual and organisational responsibilities</a:t>
            </a:r>
          </a:p>
          <a:p>
            <a:r>
              <a:rPr lang="en-GB" sz="1800" dirty="0" smtClean="0"/>
              <a:t>Establishes communication channels</a:t>
            </a:r>
          </a:p>
          <a:p>
            <a:r>
              <a:rPr lang="en-GB" sz="1800" dirty="0" smtClean="0"/>
              <a:t>Sets </a:t>
            </a:r>
            <a:r>
              <a:rPr lang="en-GB" sz="1800" dirty="0" smtClean="0"/>
              <a:t>up Staff Health Focal Points</a:t>
            </a:r>
            <a:endParaRPr lang="en-GB" sz="1800" dirty="0"/>
          </a:p>
          <a:p>
            <a:endParaRPr lang="en-GB" sz="2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9578" y="2324924"/>
            <a:ext cx="4147988" cy="2590800"/>
          </a:xfrm>
          <a:prstGeom prst="rect">
            <a:avLst/>
          </a:prstGeom>
        </p:spPr>
      </p:pic>
      <p:sp>
        <p:nvSpPr>
          <p:cNvPr id="9" name="Title 6"/>
          <p:cNvSpPr>
            <a:spLocks noGrp="1"/>
          </p:cNvSpPr>
          <p:nvPr>
            <p:ph type="title"/>
          </p:nvPr>
        </p:nvSpPr>
        <p:spPr>
          <a:xfrm>
            <a:off x="822960" y="286605"/>
            <a:ext cx="7543800" cy="551596"/>
          </a:xfrm>
        </p:spPr>
        <p:txBody>
          <a:bodyPr>
            <a:normAutofit/>
          </a:bodyPr>
          <a:lstStyle/>
          <a:p>
            <a:pPr algn="ctr"/>
            <a:r>
              <a:rPr lang="en-GB" sz="2000" b="1" dirty="0" smtClean="0"/>
              <a:t>STAFF HEALTH POLICY</a:t>
            </a:r>
            <a:endParaRPr lang="en-GB" sz="2000" b="1" dirty="0"/>
          </a:p>
        </p:txBody>
      </p:sp>
      <p:sp>
        <p:nvSpPr>
          <p:cNvPr id="2" name="Slide Number Placeholder 1"/>
          <p:cNvSpPr>
            <a:spLocks noGrp="1"/>
          </p:cNvSpPr>
          <p:nvPr>
            <p:ph type="sldNum" sz="quarter" idx="4"/>
          </p:nvPr>
        </p:nvSpPr>
        <p:spPr/>
        <p:txBody>
          <a:bodyPr/>
          <a:lstStyle/>
          <a:p>
            <a:fld id="{42782948-4DBE-204D-AB9E-B65E067054AE}" type="slidenum">
              <a:rPr lang="en-US" smtClean="0">
                <a:solidFill>
                  <a:schemeClr val="tx1"/>
                </a:solidFill>
              </a:rPr>
              <a:pPr/>
              <a:t>6</a:t>
            </a:fld>
            <a:endParaRPr lang="en-US">
              <a:solidFill>
                <a:schemeClr val="tx1"/>
              </a:solidFill>
            </a:endParaRPr>
          </a:p>
        </p:txBody>
      </p:sp>
      <p:sp>
        <p:nvSpPr>
          <p:cNvPr id="6" name="Footer Placeholder 4"/>
          <p:cNvSpPr txBox="1">
            <a:spLocks/>
          </p:cNvSpPr>
          <p:nvPr/>
        </p:nvSpPr>
        <p:spPr>
          <a:xfrm>
            <a:off x="3276600" y="6527040"/>
            <a:ext cx="2720340" cy="193811"/>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600" dirty="0" smtClean="0"/>
              <a:t>READY: GLOBAL READINESS FOR MAJOR DISEASE OUTBREAK RESPONSE</a:t>
            </a:r>
            <a:endParaRPr lang="en-US" sz="600" dirty="0"/>
          </a:p>
        </p:txBody>
      </p:sp>
    </p:spTree>
    <p:extLst>
      <p:ext uri="{BB962C8B-B14F-4D97-AF65-F5344CB8AC3E}">
        <p14:creationId xmlns:p14="http://schemas.microsoft.com/office/powerpoint/2010/main" val="1488919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444707"/>
            <a:ext cx="4511041" cy="4478866"/>
          </a:xfrm>
        </p:spPr>
        <p:txBody>
          <a:bodyPr>
            <a:noAutofit/>
          </a:bodyPr>
          <a:lstStyle/>
          <a:p>
            <a:r>
              <a:rPr lang="en-GB" sz="1400" dirty="0" smtClean="0"/>
              <a:t>Key information (in appropriate language):</a:t>
            </a:r>
            <a:endParaRPr lang="en-GB" sz="1400" dirty="0"/>
          </a:p>
          <a:p>
            <a:pPr lvl="1"/>
            <a:r>
              <a:rPr lang="en-GB" sz="1400" dirty="0"/>
              <a:t>What the disease </a:t>
            </a:r>
            <a:r>
              <a:rPr lang="en-GB" sz="1400" dirty="0" smtClean="0"/>
              <a:t>is</a:t>
            </a:r>
            <a:endParaRPr lang="en-GB" sz="1400" dirty="0"/>
          </a:p>
          <a:p>
            <a:pPr lvl="1"/>
            <a:r>
              <a:rPr lang="en-GB" sz="1400" dirty="0"/>
              <a:t>Signs and symptoms</a:t>
            </a:r>
          </a:p>
          <a:p>
            <a:pPr lvl="1"/>
            <a:r>
              <a:rPr lang="en-GB" sz="1400" dirty="0" smtClean="0"/>
              <a:t>Protecting themselves </a:t>
            </a:r>
            <a:r>
              <a:rPr lang="en-GB" sz="1400" dirty="0"/>
              <a:t>and their loved </a:t>
            </a:r>
            <a:r>
              <a:rPr lang="en-GB" sz="1400" dirty="0" smtClean="0"/>
              <a:t>ones</a:t>
            </a:r>
            <a:endParaRPr lang="en-GB" sz="1400" dirty="0"/>
          </a:p>
          <a:p>
            <a:pPr lvl="1"/>
            <a:r>
              <a:rPr lang="en-GB" sz="1400" dirty="0"/>
              <a:t>What you are doing as an </a:t>
            </a:r>
            <a:r>
              <a:rPr lang="en-GB" sz="1400" dirty="0" smtClean="0"/>
              <a:t>organization </a:t>
            </a:r>
            <a:r>
              <a:rPr lang="en-GB" sz="1400" dirty="0"/>
              <a:t>to protect </a:t>
            </a:r>
            <a:r>
              <a:rPr lang="en-GB" sz="1400" dirty="0" smtClean="0"/>
              <a:t>staff</a:t>
            </a:r>
            <a:endParaRPr lang="en-GB" sz="1400" dirty="0"/>
          </a:p>
          <a:p>
            <a:pPr lvl="1"/>
            <a:r>
              <a:rPr lang="en-GB" sz="1400" dirty="0"/>
              <a:t>What to do if they get </a:t>
            </a:r>
            <a:r>
              <a:rPr lang="en-GB" sz="1400" dirty="0" smtClean="0"/>
              <a:t>sick</a:t>
            </a:r>
            <a:endParaRPr lang="en-GB" sz="1400" dirty="0"/>
          </a:p>
          <a:p>
            <a:r>
              <a:rPr lang="en-GB" sz="1400" dirty="0"/>
              <a:t>Awareness of staff health policy and </a:t>
            </a:r>
            <a:r>
              <a:rPr lang="en-GB" sz="1400" dirty="0" smtClean="0"/>
              <a:t>their </a:t>
            </a:r>
            <a:r>
              <a:rPr lang="en-GB" sz="1400" dirty="0"/>
              <a:t>local staff health focal </a:t>
            </a:r>
            <a:r>
              <a:rPr lang="en-GB" sz="1400" dirty="0" smtClean="0"/>
              <a:t>point</a:t>
            </a:r>
            <a:endParaRPr lang="en-GB" sz="1400" dirty="0"/>
          </a:p>
          <a:p>
            <a:r>
              <a:rPr lang="en-GB" sz="1400" dirty="0" smtClean="0"/>
              <a:t>Establish clear communication channels</a:t>
            </a:r>
          </a:p>
          <a:p>
            <a:r>
              <a:rPr lang="en-GB" sz="1400" dirty="0" smtClean="0"/>
              <a:t>Provide </a:t>
            </a:r>
            <a:r>
              <a:rPr lang="en-GB" sz="1400" dirty="0"/>
              <a:t>opportunities to ask questions and raise </a:t>
            </a:r>
            <a:r>
              <a:rPr lang="en-GB" sz="1400" dirty="0" smtClean="0"/>
              <a:t>concerns</a:t>
            </a:r>
          </a:p>
          <a:p>
            <a:r>
              <a:rPr lang="en-GB" sz="1400" dirty="0" smtClean="0"/>
              <a:t>Be aware of emerging </a:t>
            </a:r>
            <a:r>
              <a:rPr lang="en-GB" sz="1400" dirty="0" err="1" smtClean="0"/>
              <a:t>rumors</a:t>
            </a:r>
            <a:r>
              <a:rPr lang="en-GB" sz="1400" dirty="0" smtClean="0"/>
              <a:t> </a:t>
            </a:r>
            <a:r>
              <a:rPr lang="en-GB" sz="1400" dirty="0" smtClean="0"/>
              <a:t>and empower staff to be able to counter misinformation in their communities</a:t>
            </a:r>
          </a:p>
          <a:p>
            <a:pPr lvl="1"/>
            <a:endParaRPr lang="en-GB" sz="1400" dirty="0"/>
          </a:p>
          <a:p>
            <a:pPr marL="201168" lvl="1" indent="0">
              <a:buNone/>
            </a:pPr>
            <a:endParaRPr lang="en-GB" sz="1400" dirty="0" smtClean="0"/>
          </a:p>
        </p:txBody>
      </p:sp>
      <p:sp>
        <p:nvSpPr>
          <p:cNvPr id="6" name="Slide Number Placeholder 5"/>
          <p:cNvSpPr>
            <a:spLocks noGrp="1"/>
          </p:cNvSpPr>
          <p:nvPr>
            <p:ph type="sldNum" sz="quarter" idx="12"/>
          </p:nvPr>
        </p:nvSpPr>
        <p:spPr/>
        <p:txBody>
          <a:bodyPr/>
          <a:lstStyle/>
          <a:p>
            <a:fld id="{703FD6B6-5D02-3941-81F0-BDB92262BCFA}" type="slidenum">
              <a:rPr lang="en-US" smtClean="0"/>
              <a:t>7</a:t>
            </a:fld>
            <a:endParaRPr lang="en-US" dirty="0"/>
          </a:p>
        </p:txBody>
      </p:sp>
      <p:pic>
        <p:nvPicPr>
          <p:cNvPr id="8" name="Picture Placeholder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7800" y="2112698"/>
            <a:ext cx="3338115" cy="3142883"/>
          </a:xfrm>
          <a:prstGeom prst="rect">
            <a:avLst/>
          </a:prstGeom>
        </p:spPr>
      </p:pic>
      <p:sp>
        <p:nvSpPr>
          <p:cNvPr id="9" name="Title 6"/>
          <p:cNvSpPr txBox="1">
            <a:spLocks/>
          </p:cNvSpPr>
          <p:nvPr/>
        </p:nvSpPr>
        <p:spPr>
          <a:xfrm>
            <a:off x="822960" y="286605"/>
            <a:ext cx="7543800" cy="551596"/>
          </a:xfrm>
          <a:prstGeom prst="rect">
            <a:avLst/>
          </a:prstGeom>
        </p:spPr>
        <p:txBody>
          <a:bodyPr vert="horz" lIns="91440" tIns="45720" rIns="91440" bIns="45720" rtlCol="0" anchor="b" anchorCtr="0">
            <a:normAutofit/>
          </a:bodyPr>
          <a:lstStyle>
            <a:lvl1pPr algn="l" defTabSz="457200" rtl="0" eaLnBrk="1" latinLnBrk="0" hangingPunct="1">
              <a:spcBef>
                <a:spcPct val="0"/>
              </a:spcBef>
              <a:buNone/>
              <a:defRPr sz="2800" b="0" i="0" kern="1200">
                <a:solidFill>
                  <a:srgbClr val="BA0C2F"/>
                </a:solidFill>
                <a:latin typeface="Gill Sans MT"/>
                <a:ea typeface="+mj-ea"/>
                <a:cs typeface="Gill Sans MT"/>
              </a:defRPr>
            </a:lvl1pPr>
          </a:lstStyle>
          <a:p>
            <a:pPr algn="ctr"/>
            <a:r>
              <a:rPr lang="en-GB" sz="2000" b="1" dirty="0" smtClean="0"/>
              <a:t>COMMUNICATION FOR STAFF</a:t>
            </a:r>
            <a:endParaRPr lang="en-GB" sz="2000" b="1" dirty="0"/>
          </a:p>
        </p:txBody>
      </p:sp>
      <p:sp>
        <p:nvSpPr>
          <p:cNvPr id="2" name="Footer Placeholder 1"/>
          <p:cNvSpPr>
            <a:spLocks noGrp="1"/>
          </p:cNvSpPr>
          <p:nvPr>
            <p:ph type="ftr" sz="quarter" idx="11"/>
          </p:nvPr>
        </p:nvSpPr>
        <p:spPr/>
        <p:txBody>
          <a:bodyPr/>
          <a:lstStyle/>
          <a:p>
            <a:r>
              <a:rPr lang="en-US" smtClean="0"/>
              <a:t>READY: GLOBAL READINESS FOR MAJOR DISEASE OUTBREAK RESPONSE</a:t>
            </a:r>
            <a:endParaRPr lang="en-US"/>
          </a:p>
        </p:txBody>
      </p:sp>
    </p:spTree>
    <p:extLst>
      <p:ext uri="{BB962C8B-B14F-4D97-AF65-F5344CB8AC3E}">
        <p14:creationId xmlns:p14="http://schemas.microsoft.com/office/powerpoint/2010/main" val="4038650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3400" y="1204096"/>
            <a:ext cx="3703320" cy="736282"/>
          </a:xfrm>
        </p:spPr>
        <p:txBody>
          <a:bodyPr/>
          <a:lstStyle/>
          <a:p>
            <a:r>
              <a:rPr lang="en-GB" dirty="0" smtClean="0"/>
              <a:t>Environment:</a:t>
            </a:r>
            <a:endParaRPr lang="en-GB" dirty="0"/>
          </a:p>
        </p:txBody>
      </p:sp>
      <p:sp>
        <p:nvSpPr>
          <p:cNvPr id="4" name="Content Placeholder 3"/>
          <p:cNvSpPr>
            <a:spLocks noGrp="1"/>
          </p:cNvSpPr>
          <p:nvPr>
            <p:ph sz="half" idx="2"/>
          </p:nvPr>
        </p:nvSpPr>
        <p:spPr>
          <a:xfrm>
            <a:off x="533400" y="2001185"/>
            <a:ext cx="3703320" cy="3286760"/>
          </a:xfrm>
        </p:spPr>
        <p:txBody>
          <a:bodyPr/>
          <a:lstStyle/>
          <a:p>
            <a:r>
              <a:rPr lang="en-GB" dirty="0" smtClean="0"/>
              <a:t>Geographic risk</a:t>
            </a:r>
          </a:p>
          <a:p>
            <a:pPr lvl="1"/>
            <a:r>
              <a:rPr lang="en-GB" dirty="0" smtClean="0"/>
              <a:t>Level of community spread</a:t>
            </a:r>
          </a:p>
          <a:p>
            <a:pPr lvl="1"/>
            <a:r>
              <a:rPr lang="en-GB" dirty="0" smtClean="0"/>
              <a:t>Government response</a:t>
            </a:r>
          </a:p>
          <a:p>
            <a:r>
              <a:rPr lang="en-GB" dirty="0" smtClean="0"/>
              <a:t>Work environment</a:t>
            </a:r>
          </a:p>
          <a:p>
            <a:r>
              <a:rPr lang="en-GB" dirty="0" smtClean="0"/>
              <a:t>Local practices and customs</a:t>
            </a:r>
          </a:p>
          <a:p>
            <a:r>
              <a:rPr lang="en-GB" dirty="0" smtClean="0"/>
              <a:t>Population density</a:t>
            </a:r>
          </a:p>
          <a:p>
            <a:endParaRPr lang="en-GB" dirty="0"/>
          </a:p>
        </p:txBody>
      </p:sp>
      <p:sp>
        <p:nvSpPr>
          <p:cNvPr id="5" name="Text Placeholder 4"/>
          <p:cNvSpPr>
            <a:spLocks noGrp="1"/>
          </p:cNvSpPr>
          <p:nvPr>
            <p:ph type="body" sz="quarter" idx="3"/>
          </p:nvPr>
        </p:nvSpPr>
        <p:spPr>
          <a:xfrm>
            <a:off x="4663440" y="1204096"/>
            <a:ext cx="3703320" cy="736282"/>
          </a:xfrm>
        </p:spPr>
        <p:txBody>
          <a:bodyPr/>
          <a:lstStyle/>
          <a:p>
            <a:r>
              <a:rPr lang="en-GB" dirty="0" smtClean="0"/>
              <a:t>Individual:</a:t>
            </a:r>
            <a:endParaRPr lang="en-GB" dirty="0"/>
          </a:p>
        </p:txBody>
      </p:sp>
      <p:sp>
        <p:nvSpPr>
          <p:cNvPr id="6" name="Content Placeholder 5"/>
          <p:cNvSpPr>
            <a:spLocks noGrp="1"/>
          </p:cNvSpPr>
          <p:nvPr>
            <p:ph sz="quarter" idx="4"/>
          </p:nvPr>
        </p:nvSpPr>
        <p:spPr>
          <a:xfrm>
            <a:off x="4686531" y="1982712"/>
            <a:ext cx="3703320" cy="3589866"/>
          </a:xfrm>
        </p:spPr>
        <p:txBody>
          <a:bodyPr>
            <a:normAutofit fontScale="85000" lnSpcReduction="20000"/>
          </a:bodyPr>
          <a:lstStyle/>
          <a:p>
            <a:r>
              <a:rPr lang="en-GB" dirty="0" smtClean="0"/>
              <a:t>Role and area of work</a:t>
            </a:r>
          </a:p>
          <a:p>
            <a:pPr lvl="1"/>
            <a:r>
              <a:rPr lang="en-GB" dirty="0" smtClean="0"/>
              <a:t>Home working</a:t>
            </a:r>
          </a:p>
          <a:p>
            <a:pPr lvl="1"/>
            <a:r>
              <a:rPr lang="en-GB" dirty="0" smtClean="0"/>
              <a:t>Office based</a:t>
            </a:r>
          </a:p>
          <a:p>
            <a:pPr lvl="1"/>
            <a:r>
              <a:rPr lang="en-GB" dirty="0" smtClean="0"/>
              <a:t>Community based</a:t>
            </a:r>
          </a:p>
          <a:p>
            <a:pPr lvl="1"/>
            <a:r>
              <a:rPr lang="en-GB" dirty="0" smtClean="0"/>
              <a:t>Clinical area</a:t>
            </a:r>
          </a:p>
          <a:p>
            <a:r>
              <a:rPr lang="en-GB" dirty="0" smtClean="0"/>
              <a:t>Individual vulnerabilities</a:t>
            </a:r>
            <a:endParaRPr lang="en-GB" dirty="0"/>
          </a:p>
          <a:p>
            <a:pPr lvl="1"/>
            <a:r>
              <a:rPr lang="en-GB" dirty="0" smtClean="0"/>
              <a:t>Over 70 years old</a:t>
            </a:r>
          </a:p>
          <a:p>
            <a:pPr lvl="1"/>
            <a:r>
              <a:rPr lang="en-GB" dirty="0" smtClean="0"/>
              <a:t>Co-morbidities, e.g</a:t>
            </a:r>
            <a:r>
              <a:rPr lang="en-GB" dirty="0" smtClean="0"/>
              <a:t>., </a:t>
            </a:r>
            <a:r>
              <a:rPr lang="en-GB" dirty="0" smtClean="0"/>
              <a:t>diabetes</a:t>
            </a:r>
          </a:p>
          <a:p>
            <a:pPr lvl="1"/>
            <a:r>
              <a:rPr lang="en-GB" dirty="0" smtClean="0"/>
              <a:t>Pregnancy</a:t>
            </a:r>
          </a:p>
          <a:p>
            <a:pPr lvl="1"/>
            <a:r>
              <a:rPr lang="en-GB" dirty="0" smtClean="0"/>
              <a:t>Carer for vulnerable person</a:t>
            </a:r>
          </a:p>
        </p:txBody>
      </p:sp>
      <p:sp>
        <p:nvSpPr>
          <p:cNvPr id="9" name="Slide Number Placeholder 8"/>
          <p:cNvSpPr>
            <a:spLocks noGrp="1"/>
          </p:cNvSpPr>
          <p:nvPr>
            <p:ph type="sldNum" sz="quarter" idx="12"/>
          </p:nvPr>
        </p:nvSpPr>
        <p:spPr/>
        <p:txBody>
          <a:bodyPr/>
          <a:lstStyle/>
          <a:p>
            <a:fld id="{42782948-4DBE-204D-AB9E-B65E067054AE}" type="slidenum">
              <a:rPr lang="en-US" smtClean="0"/>
              <a:pPr/>
              <a:t>8</a:t>
            </a:fld>
            <a:endParaRPr lang="en-US"/>
          </a:p>
        </p:txBody>
      </p:sp>
      <p:sp>
        <p:nvSpPr>
          <p:cNvPr id="11" name="Title 6"/>
          <p:cNvSpPr txBox="1">
            <a:spLocks/>
          </p:cNvSpPr>
          <p:nvPr/>
        </p:nvSpPr>
        <p:spPr>
          <a:xfrm>
            <a:off x="822960" y="286605"/>
            <a:ext cx="7543800" cy="551596"/>
          </a:xfrm>
          <a:prstGeom prst="rect">
            <a:avLst/>
          </a:prstGeom>
        </p:spPr>
        <p:txBody>
          <a:bodyPr vert="horz" lIns="91440" tIns="45720" rIns="91440" bIns="45720" rtlCol="0" anchor="b" anchorCtr="0">
            <a:normAutofit/>
          </a:bodyPr>
          <a:lstStyle>
            <a:lvl1pPr algn="l" defTabSz="457200" rtl="0" eaLnBrk="1" latinLnBrk="0" hangingPunct="1">
              <a:spcBef>
                <a:spcPct val="0"/>
              </a:spcBef>
              <a:buNone/>
              <a:defRPr sz="2800" b="0" i="0" kern="1200">
                <a:solidFill>
                  <a:srgbClr val="BA0C2F"/>
                </a:solidFill>
                <a:latin typeface="Gill Sans MT"/>
                <a:ea typeface="+mj-ea"/>
                <a:cs typeface="Gill Sans MT"/>
              </a:defRPr>
            </a:lvl1pPr>
          </a:lstStyle>
          <a:p>
            <a:pPr algn="ctr"/>
            <a:r>
              <a:rPr lang="en-GB" sz="2000" b="1" dirty="0" smtClean="0"/>
              <a:t>IDENTIFYING STAFF RISK</a:t>
            </a:r>
            <a:endParaRPr lang="en-GB" sz="2000" b="1" dirty="0"/>
          </a:p>
        </p:txBody>
      </p:sp>
      <p:sp>
        <p:nvSpPr>
          <p:cNvPr id="2" name="Footer Placeholder 1"/>
          <p:cNvSpPr>
            <a:spLocks noGrp="1"/>
          </p:cNvSpPr>
          <p:nvPr>
            <p:ph type="ftr" sz="quarter" idx="11"/>
          </p:nvPr>
        </p:nvSpPr>
        <p:spPr/>
        <p:txBody>
          <a:bodyPr/>
          <a:lstStyle/>
          <a:p>
            <a:r>
              <a:rPr lang="en-US" smtClean="0"/>
              <a:t>READY: GLOBAL READINESS FOR MAJOR DISEASE OUTBREAK RESPONSE</a:t>
            </a:r>
            <a:endParaRPr lang="en-US"/>
          </a:p>
        </p:txBody>
      </p:sp>
    </p:spTree>
    <p:extLst>
      <p:ext uri="{BB962C8B-B14F-4D97-AF65-F5344CB8AC3E}">
        <p14:creationId xmlns:p14="http://schemas.microsoft.com/office/powerpoint/2010/main" val="41849835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idx="1"/>
          </p:nvPr>
        </p:nvSpPr>
        <p:spPr>
          <a:xfrm>
            <a:off x="355599" y="1219200"/>
            <a:ext cx="7543801" cy="5257800"/>
          </a:xfrm>
        </p:spPr>
        <p:txBody>
          <a:bodyPr>
            <a:normAutofit fontScale="92500" lnSpcReduction="10000"/>
          </a:bodyPr>
          <a:lstStyle/>
          <a:p>
            <a:r>
              <a:rPr lang="en-GB" sz="2400" dirty="0" smtClean="0"/>
              <a:t>Follow national public health authority directives</a:t>
            </a:r>
          </a:p>
          <a:p>
            <a:r>
              <a:rPr lang="en-GB" sz="2400" dirty="0" smtClean="0"/>
              <a:t>If used </a:t>
            </a:r>
            <a:r>
              <a:rPr lang="en-GB" sz="2400" dirty="0" smtClean="0"/>
              <a:t>incorrectly, </a:t>
            </a:r>
            <a:r>
              <a:rPr lang="en-GB" sz="2400" dirty="0" smtClean="0"/>
              <a:t>may inadvertently increase risk</a:t>
            </a:r>
          </a:p>
          <a:p>
            <a:r>
              <a:rPr lang="en-GB" sz="2400" dirty="0" smtClean="0"/>
              <a:t>Must be accompanied by appropriate guidance</a:t>
            </a:r>
          </a:p>
          <a:p>
            <a:r>
              <a:rPr lang="en-GB" sz="2400" dirty="0" smtClean="0"/>
              <a:t>Medical grade masks should be reserved for frontline response workers</a:t>
            </a:r>
          </a:p>
          <a:p>
            <a:endParaRPr lang="en-GB" sz="900" dirty="0" smtClean="0"/>
          </a:p>
          <a:p>
            <a:r>
              <a:rPr lang="en-GB" sz="2600" dirty="0" smtClean="0"/>
              <a:t>Basic messaging should focus on:</a:t>
            </a:r>
          </a:p>
          <a:p>
            <a:pPr lvl="1"/>
            <a:r>
              <a:rPr lang="en-GB" sz="2200" dirty="0" smtClean="0"/>
              <a:t>Social distancing</a:t>
            </a:r>
          </a:p>
          <a:p>
            <a:pPr lvl="1"/>
            <a:r>
              <a:rPr lang="en-GB" sz="2200" dirty="0" smtClean="0"/>
              <a:t>Handwashing</a:t>
            </a:r>
          </a:p>
          <a:p>
            <a:pPr lvl="1"/>
            <a:r>
              <a:rPr lang="en-GB" sz="2200" dirty="0" smtClean="0"/>
              <a:t>Cough hygiene</a:t>
            </a:r>
          </a:p>
          <a:p>
            <a:pPr lvl="1"/>
            <a:r>
              <a:rPr lang="en-GB" sz="2200" dirty="0" smtClean="0"/>
              <a:t>Avoidance of touching the face</a:t>
            </a:r>
          </a:p>
          <a:p>
            <a:pPr lvl="1"/>
            <a:r>
              <a:rPr lang="en-GB" sz="2200" dirty="0" smtClean="0"/>
              <a:t>Infection prevention and control</a:t>
            </a:r>
          </a:p>
        </p:txBody>
      </p:sp>
      <p:sp>
        <p:nvSpPr>
          <p:cNvPr id="9" name="Slide Number Placeholder 8"/>
          <p:cNvSpPr>
            <a:spLocks noGrp="1"/>
          </p:cNvSpPr>
          <p:nvPr>
            <p:ph type="sldNum" sz="quarter" idx="12"/>
          </p:nvPr>
        </p:nvSpPr>
        <p:spPr/>
        <p:txBody>
          <a:bodyPr/>
          <a:lstStyle/>
          <a:p>
            <a:fld id="{42782948-4DBE-204D-AB9E-B65E067054AE}" type="slidenum">
              <a:rPr lang="en-US" smtClean="0"/>
              <a:pPr/>
              <a:t>9</a:t>
            </a:fld>
            <a:endParaRPr lang="en-US"/>
          </a:p>
        </p:txBody>
      </p:sp>
      <p:sp>
        <p:nvSpPr>
          <p:cNvPr id="12" name="Title 6"/>
          <p:cNvSpPr txBox="1">
            <a:spLocks/>
          </p:cNvSpPr>
          <p:nvPr/>
        </p:nvSpPr>
        <p:spPr>
          <a:xfrm>
            <a:off x="822960" y="286605"/>
            <a:ext cx="7543800" cy="551596"/>
          </a:xfrm>
          <a:prstGeom prst="rect">
            <a:avLst/>
          </a:prstGeom>
        </p:spPr>
        <p:txBody>
          <a:bodyPr vert="horz" lIns="91440" tIns="45720" rIns="91440" bIns="45720" rtlCol="0" anchor="b" anchorCtr="0">
            <a:normAutofit/>
          </a:bodyPr>
          <a:lstStyle>
            <a:lvl1pPr algn="l" defTabSz="457200" rtl="0" eaLnBrk="1" latinLnBrk="0" hangingPunct="1">
              <a:spcBef>
                <a:spcPct val="0"/>
              </a:spcBef>
              <a:buNone/>
              <a:defRPr sz="2800" b="0" i="0" kern="1200">
                <a:solidFill>
                  <a:srgbClr val="BA0C2F"/>
                </a:solidFill>
                <a:latin typeface="Gill Sans MT"/>
                <a:ea typeface="+mj-ea"/>
                <a:cs typeface="Gill Sans MT"/>
              </a:defRPr>
            </a:lvl1pPr>
          </a:lstStyle>
          <a:p>
            <a:pPr algn="ctr"/>
            <a:r>
              <a:rPr lang="en-GB" sz="2000" b="1" dirty="0" smtClean="0"/>
              <a:t>PERSONAL PROTECTIVE EQUIPMENT</a:t>
            </a:r>
            <a:endParaRPr lang="en-GB" sz="2000" b="1" dirty="0"/>
          </a:p>
        </p:txBody>
      </p:sp>
      <p:sp>
        <p:nvSpPr>
          <p:cNvPr id="2" name="Footer Placeholder 1"/>
          <p:cNvSpPr>
            <a:spLocks noGrp="1"/>
          </p:cNvSpPr>
          <p:nvPr>
            <p:ph type="ftr" sz="quarter" idx="11"/>
          </p:nvPr>
        </p:nvSpPr>
        <p:spPr/>
        <p:txBody>
          <a:bodyPr/>
          <a:lstStyle/>
          <a:p>
            <a:r>
              <a:rPr lang="en-US" smtClean="0"/>
              <a:t>READY: GLOBAL READINESS FOR MAJOR DISEASE OUTBREAK RESPONSE</a:t>
            </a:r>
            <a:endParaRPr lang="en-US"/>
          </a:p>
        </p:txBody>
      </p:sp>
    </p:spTree>
    <p:extLst>
      <p:ext uri="{BB962C8B-B14F-4D97-AF65-F5344CB8AC3E}">
        <p14:creationId xmlns:p14="http://schemas.microsoft.com/office/powerpoint/2010/main" val="1720036741"/>
      </p:ext>
    </p:extLst>
  </p:cSld>
  <p:clrMapOvr>
    <a:masterClrMapping/>
  </p:clrMapOvr>
  <p:timing>
    <p:tnLst>
      <p:par>
        <p:cTn id="1" dur="indefinite" restart="never" nodeType="tmRoot"/>
      </p:par>
    </p:tnLst>
  </p:timing>
</p:sld>
</file>

<file path=ppt/theme/theme1.xml><?xml version="1.0" encoding="utf-8"?>
<a:theme xmlns:a="http://schemas.openxmlformats.org/drawingml/2006/main" name="4.3-Template_12.7.2016">
  <a:themeElements>
    <a:clrScheme name="Custom 2">
      <a:dk1>
        <a:sysClr val="windowText" lastClr="000000"/>
      </a:dk1>
      <a:lt1>
        <a:srgbClr val="FFFFFF"/>
      </a:lt1>
      <a:dk2>
        <a:srgbClr val="002F6C"/>
      </a:dk2>
      <a:lt2>
        <a:srgbClr val="BA0C2F"/>
      </a:lt2>
      <a:accent1>
        <a:srgbClr val="002F6C"/>
      </a:accent1>
      <a:accent2>
        <a:srgbClr val="BA0C2F"/>
      </a:accent2>
      <a:accent3>
        <a:srgbClr val="6C6463"/>
      </a:accent3>
      <a:accent4>
        <a:srgbClr val="000000"/>
      </a:accent4>
      <a:accent5>
        <a:srgbClr val="CFCDC9"/>
      </a:accent5>
      <a:accent6>
        <a:srgbClr val="0067B9"/>
      </a:accent6>
      <a:hlink>
        <a:srgbClr val="6C6463"/>
      </a:hlink>
      <a:folHlink>
        <a:srgbClr val="CFCDC9"/>
      </a:folHlink>
    </a:clrScheme>
    <a:fontScheme name="Solstice">
      <a:majorFont>
        <a:latin typeface="Gill Sans MT"/>
        <a:ea typeface=""/>
        <a:cs typeface=""/>
        <a:font script="Grek" typeface="Corbel"/>
        <a:font script="Cyrl" typeface="Corbel"/>
        <a:font script="Jpan" typeface="ＭＳ ゴシック"/>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ＭＳ ゴシック"/>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2f48e1d0-7cb8-41d9-828b-ed81fdeb0972">
      <UserInfo>
        <DisplayName>Sanchez, Carla</DisplayName>
        <AccountId>2125</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95BE34E8E82694DA369619592B64037" ma:contentTypeVersion="11" ma:contentTypeDescription="Create a new document." ma:contentTypeScope="" ma:versionID="c467cb8769aa4f325cb5615247d51bc2">
  <xsd:schema xmlns:xsd="http://www.w3.org/2001/XMLSchema" xmlns:xs="http://www.w3.org/2001/XMLSchema" xmlns:p="http://schemas.microsoft.com/office/2006/metadata/properties" xmlns:ns2="2f48e1d0-7cb8-41d9-828b-ed81fdeb0972" xmlns:ns3="5e5cfa32-f11a-48b5-b101-6ccd0d9d11b7" targetNamespace="http://schemas.microsoft.com/office/2006/metadata/properties" ma:root="true" ma:fieldsID="8741369355df55a8c9a24cd0e6675abb" ns2:_="" ns3:_="">
    <xsd:import namespace="2f48e1d0-7cb8-41d9-828b-ed81fdeb0972"/>
    <xsd:import namespace="5e5cfa32-f11a-48b5-b101-6ccd0d9d11b7"/>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DateTaken"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48e1d0-7cb8-41d9-828b-ed81fdeb097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e5cfa32-f11a-48b5-b101-6ccd0d9d11b7"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50F5F32-1A34-436B-9DA3-FC20D6AC72F4}">
  <ds:schemaRefs>
    <ds:schemaRef ds:uri="http://schemas.openxmlformats.org/package/2006/metadata/core-properties"/>
    <ds:schemaRef ds:uri="http://www.w3.org/XML/1998/namespace"/>
    <ds:schemaRef ds:uri="http://schemas.microsoft.com/office/2006/documentManagement/types"/>
    <ds:schemaRef ds:uri="2f48e1d0-7cb8-41d9-828b-ed81fdeb0972"/>
    <ds:schemaRef ds:uri="http://purl.org/dc/dcmitype/"/>
    <ds:schemaRef ds:uri="http://purl.org/dc/terms/"/>
    <ds:schemaRef ds:uri="http://purl.org/dc/elements/1.1/"/>
    <ds:schemaRef ds:uri="http://schemas.microsoft.com/office/infopath/2007/PartnerControls"/>
    <ds:schemaRef ds:uri="5e5cfa32-f11a-48b5-b101-6ccd0d9d11b7"/>
    <ds:schemaRef ds:uri="http://schemas.microsoft.com/office/2006/metadata/properties"/>
  </ds:schemaRefs>
</ds:datastoreItem>
</file>

<file path=customXml/itemProps2.xml><?xml version="1.0" encoding="utf-8"?>
<ds:datastoreItem xmlns:ds="http://schemas.openxmlformats.org/officeDocument/2006/customXml" ds:itemID="{4CA351BE-5A6A-4F61-8B9A-2549B71CF1BF}">
  <ds:schemaRefs>
    <ds:schemaRef ds:uri="http://schemas.microsoft.com/sharepoint/v3/contenttype/forms"/>
  </ds:schemaRefs>
</ds:datastoreItem>
</file>

<file path=customXml/itemProps3.xml><?xml version="1.0" encoding="utf-8"?>
<ds:datastoreItem xmlns:ds="http://schemas.openxmlformats.org/officeDocument/2006/customXml" ds:itemID="{5F2EBC20-3991-45ED-AD89-64EC25DC2E9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f48e1d0-7cb8-41d9-828b-ed81fdeb0972"/>
    <ds:schemaRef ds:uri="5e5cfa32-f11a-48b5-b101-6ccd0d9d11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4.3-Template_12.7.2016</Template>
  <TotalTime>69</TotalTime>
  <Words>1098</Words>
  <Application>Microsoft Office PowerPoint</Application>
  <PresentationFormat>On-screen Show (4:3)</PresentationFormat>
  <Paragraphs>183</Paragraphs>
  <Slides>14</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Gill Sans MT</vt:lpstr>
      <vt:lpstr>Wingdings</vt:lpstr>
      <vt:lpstr>4.3-Template_12.7.2016</vt:lpstr>
      <vt:lpstr>READY: GLOBAL READINESS FOR MAJOR DISEASE OUTBREAK RESPONSE</vt:lpstr>
      <vt:lpstr>OBJECTIVES</vt:lpstr>
      <vt:lpstr>WHY IS STAFF HEALTH ESSENTIAL?</vt:lpstr>
      <vt:lpstr>KEY PRINCIPLES</vt:lpstr>
      <vt:lpstr>WHO’S ROLE IS STAFF HEALTH?</vt:lpstr>
      <vt:lpstr>STAFF HEALTH POLICY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USAID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PHOTO COVER OPTION TITLE GOES HERE CAN  RUN THREE LINES</dc:title>
  <dc:creator>USAID</dc:creator>
  <cp:lastModifiedBy>Toney, Ryan</cp:lastModifiedBy>
  <cp:revision>14</cp:revision>
  <dcterms:created xsi:type="dcterms:W3CDTF">2017-03-16T17:46:58Z</dcterms:created>
  <dcterms:modified xsi:type="dcterms:W3CDTF">2020-07-13T14:33:00Z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0x010100E95BE34E8E82694DA369619592B64037</vt:lpwstr>
  </property>
</Properties>
</file>