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3"/>
    <p:sldMasterId id="2147483648" r:id="rId4"/>
  </p:sldMasterIdLst>
  <p:notesMasterIdLst>
    <p:notesMasterId r:id="rId34"/>
  </p:notesMasterIdLst>
  <p:sldIdLst>
    <p:sldId id="381" r:id="rId5"/>
    <p:sldId id="374" r:id="rId6"/>
    <p:sldId id="375" r:id="rId7"/>
    <p:sldId id="354" r:id="rId8"/>
    <p:sldId id="339" r:id="rId9"/>
    <p:sldId id="340" r:id="rId10"/>
    <p:sldId id="341" r:id="rId11"/>
    <p:sldId id="342" r:id="rId12"/>
    <p:sldId id="343" r:id="rId13"/>
    <p:sldId id="338" r:id="rId14"/>
    <p:sldId id="260" r:id="rId15"/>
    <p:sldId id="382" r:id="rId16"/>
    <p:sldId id="281" r:id="rId17"/>
    <p:sldId id="363" r:id="rId18"/>
    <p:sldId id="355" r:id="rId19"/>
    <p:sldId id="364" r:id="rId20"/>
    <p:sldId id="285" r:id="rId21"/>
    <p:sldId id="359" r:id="rId22"/>
    <p:sldId id="365" r:id="rId23"/>
    <p:sldId id="362" r:id="rId24"/>
    <p:sldId id="358" r:id="rId25"/>
    <p:sldId id="292" r:id="rId26"/>
    <p:sldId id="282" r:id="rId27"/>
    <p:sldId id="366" r:id="rId28"/>
    <p:sldId id="367" r:id="rId29"/>
    <p:sldId id="368" r:id="rId30"/>
    <p:sldId id="376" r:id="rId31"/>
    <p:sldId id="377" r:id="rId32"/>
    <p:sldId id="27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CDBAFBA-E630-39DA-844D-DF74428D3D2F}" name="Lindsay Salem-Bango" initials="LS" userId="S::lsalem2@jh.edu::4de78ebb-7320-42dd-a68e-0096e520aa8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A245"/>
    <a:srgbClr val="385723"/>
    <a:srgbClr val="BA2031"/>
    <a:srgbClr val="34547C"/>
    <a:srgbClr val="C8C8C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>
      <p:cViewPr varScale="1">
        <p:scale>
          <a:sx n="106" d="100"/>
          <a:sy n="106" d="100"/>
        </p:scale>
        <p:origin x="79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855BD-9D08-7A40-A41F-FE2F18C46EB8}" type="datetimeFigureOut">
              <a:rPr lang="en-US" smtClean="0"/>
              <a:t>11/1/23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B7FE7-7B53-C24D-9887-B2A81249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82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51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>
              <a:solidFill>
                <a:srgbClr val="444444"/>
              </a:solidFill>
              <a:effectLst/>
              <a:latin typeface="Calibri" panose="020F0502020204030204" pitchFamily="34" charset="0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43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>
              <a:ea typeface="Calibri"/>
              <a:cs typeface="Calibri"/>
            </a:endParaRPr>
          </a:p>
          <a:p>
            <a:r>
              <a:rPr lang="en-US"/>
              <a:t> 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 </a:t>
            </a:r>
            <a:endParaRPr lang="en-US">
              <a:ea typeface="Calibri"/>
              <a:cs typeface="Calibri"/>
            </a:endParaRPr>
          </a:p>
          <a:p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87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i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82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i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27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buFont typeface="Arial"/>
              <a:buChar char="•"/>
            </a:pPr>
            <a:endParaRPr lang="en-US" b="0" i="1">
              <a:solidFill>
                <a:srgbClr val="444444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25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i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23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42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buFont typeface="Arial"/>
              <a:buChar char="•"/>
            </a:pPr>
            <a:endParaRPr lang="en-US" b="0" i="1">
              <a:solidFill>
                <a:srgbClr val="444444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42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 i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55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14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56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62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936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15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467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1200" b="1" i="0">
              <a:solidFill>
                <a:srgbClr val="444444"/>
              </a:solidFill>
              <a:effectLst/>
              <a:ea typeface="Calibri"/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30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14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02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1200" b="0" i="1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40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buFont typeface="Arial"/>
              <a:buChar char="•"/>
            </a:pPr>
            <a:endParaRPr lang="en-US" sz="1200" b="1" i="1"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70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buFont typeface="Arial"/>
              <a:buChar char="•"/>
            </a:pPr>
            <a:endParaRPr lang="en-US" sz="1200" b="1" i="1"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35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buFont typeface="Arial"/>
              <a:buChar char="•"/>
            </a:pPr>
            <a:endParaRPr lang="en-US" sz="1200" b="1" i="1"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96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buFont typeface="Arial"/>
              <a:buChar char="•"/>
            </a:pPr>
            <a:endParaRPr lang="en-US" sz="1200" i="1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1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1200" b="1" i="0">
              <a:solidFill>
                <a:srgbClr val="444444"/>
              </a:solidFill>
              <a:effectLst/>
              <a:ea typeface="Calibri"/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70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DFE27C-4D61-46D3-D2A3-9BF976CC0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5417" y="6494780"/>
            <a:ext cx="726583" cy="326329"/>
          </a:xfrm>
          <a:prstGeom prst="rect">
            <a:avLst/>
          </a:prstGeom>
          <a:noFill/>
        </p:spPr>
        <p:txBody>
          <a:bodyPr/>
          <a:lstStyle>
            <a:lvl1pPr>
              <a:defRPr sz="1500" b="1" spc="300">
                <a:solidFill>
                  <a:srgbClr val="BA20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787BDAE-F50B-1942-8EFA-086E6B847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32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C4C25-1ACA-DCF2-A371-AFCC9B0F7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4E9F07-51B6-CFC6-0DD9-9B39DC4BFD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0F706-F1D0-3C34-1525-8C5D901F48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10122-B5FE-F0F4-5DAE-17C952826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758A-A995-4916-B4A7-6FB620C3D388}" type="datetimeFigureOut">
              <a:rPr lang="en-US" smtClean="0"/>
              <a:t>11/1/23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CA515-0DA1-C512-5A11-44C36EB2C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7366C-4A45-1C96-AAA5-43E04955E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6D7C-23FD-48B4-8317-54600A59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44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CDD4E-B48E-DF4B-71FA-4D5D198C8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0DC468-9F1A-1C29-6ABB-3C7AB4C3A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259EA-25F5-2E6F-3222-83F4C9117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758A-A995-4916-B4A7-6FB620C3D388}" type="datetimeFigureOut">
              <a:rPr lang="en-US" smtClean="0"/>
              <a:t>11/1/23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4E57D-723E-1F52-5C49-A15F82B25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E3FD8-5D80-5251-CE41-91D366F2E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6D7C-23FD-48B4-8317-54600A59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63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6E11A9-FE4F-496D-2BD7-2C8B85C6C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4EC586-A0A6-F50D-29F2-FDB259E64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6BE1A-44CD-8525-651B-02428A967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758A-A995-4916-B4A7-6FB620C3D388}" type="datetimeFigureOut">
              <a:rPr lang="en-US" smtClean="0"/>
              <a:t>11/1/23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88A62-56F6-9D78-474B-8CE2F9105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65AED-DF47-8016-5E22-5E8D8522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6D7C-23FD-48B4-8317-54600A59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E6330-5BC9-3CAE-F3C7-D916FC372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141EF-593E-EFFD-8ABB-3D7F27A1D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F455F-346A-32B5-6E15-E120FE4A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758A-A995-4916-B4A7-6FB620C3D388}" type="datetimeFigureOut">
              <a:rPr lang="en-US" smtClean="0"/>
              <a:t>11/1/23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28DBE-53B6-41F5-6D1F-19F9D8C8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159A4-080C-A8BA-2C1F-0A0F857BA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6D7C-23FD-48B4-8317-54600A59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29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A8AEF-9AD4-CA8C-C7C6-C1AC93555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0FB61-D5A3-57EE-F308-88B7B4418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46448-06B5-0589-9FBA-78131A636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758A-A995-4916-B4A7-6FB620C3D388}" type="datetimeFigureOut">
              <a:rPr lang="en-US" smtClean="0"/>
              <a:t>11/1/23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80A69-60D3-B00E-CAFE-825C02B4E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4F001-CCD1-C31B-D711-11C0773A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6D7C-23FD-48B4-8317-54600A59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75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AFC3C-A016-8698-8F6F-14746BE20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5AD07-CCE3-CDD9-9C54-05C6200C1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B6E2B-65E5-824B-E635-54BB20DAB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758A-A995-4916-B4A7-6FB620C3D388}" type="datetimeFigureOut">
              <a:rPr lang="en-US" smtClean="0"/>
              <a:t>11/1/23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E0A85-793B-10C0-34CB-1EA84041E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49F90-CBCB-2139-D507-5539489E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6D7C-23FD-48B4-8317-54600A59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4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3AB2F-914F-F863-B0DA-18C59D198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E2712-63B0-D9D4-A337-AE2F506E08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DCD252-2846-B5A9-A203-84088294F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C10C9-0F12-D542-A820-A6E9B9808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758A-A995-4916-B4A7-6FB620C3D388}" type="datetimeFigureOut">
              <a:rPr lang="en-US" smtClean="0"/>
              <a:t>11/1/23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518006-F565-01C3-BAF5-9C7E4B82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DD970-C89A-5AA7-2D67-78D13A314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6D7C-23FD-48B4-8317-54600A59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25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EE615-E701-E66A-4220-43F741CEE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53FA3-1139-67C5-0F87-EEE1ECDBB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133C5-D4CB-D674-6FCA-D95C57C5B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7AF9C6-626E-29B7-DEC0-A03D842026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9C02CC-C567-3559-2E52-73BDA0A86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1EBE7B-6906-57FA-77C5-AF9097FBD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758A-A995-4916-B4A7-6FB620C3D388}" type="datetimeFigureOut">
              <a:rPr lang="en-US" smtClean="0"/>
              <a:t>11/1/23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2E652-CFAE-55EA-E267-A71A5FFEA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D477CE-F560-9804-940C-B84922A82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6D7C-23FD-48B4-8317-54600A59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6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4B0E0-7AD3-ABDA-4967-AE3588D6A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C4E6DB-D53B-416B-B5B6-7B87DE623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758A-A995-4916-B4A7-6FB620C3D388}" type="datetimeFigureOut">
              <a:rPr lang="en-US" smtClean="0"/>
              <a:t>11/1/23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4E795F-A49D-5EE9-E8E2-C77E76F66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6EBD63-5053-3C16-81A8-42652BE3D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6D7C-23FD-48B4-8317-54600A59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65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C8FD27-05FE-251F-E828-D72938FC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758A-A995-4916-B4A7-6FB620C3D388}" type="datetimeFigureOut">
              <a:rPr lang="en-US" smtClean="0"/>
              <a:t>11/1/23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275FB1-2DD9-8297-E2DF-6EFF69E7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6797B-BC87-8970-0573-7212C5233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6D7C-23FD-48B4-8317-54600A59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57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D2E2A-42CF-FB64-6C05-51727A770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973B5-E541-0ACA-D8B3-BC78DAEDB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86155-1C64-9ADC-A588-6C094377F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C5CB80-BDA8-9AB5-6481-B4F0DE97A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758A-A995-4916-B4A7-6FB620C3D388}" type="datetimeFigureOut">
              <a:rPr lang="en-US" smtClean="0"/>
              <a:t>11/1/23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209EE7-5C18-EA3F-5F86-489F11C7D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05F1D-F001-652E-7656-3CCAF862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6D7C-23FD-48B4-8317-54600A59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35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2CA5D5-00F7-A07D-1A22-2D51E55E03B5}"/>
              </a:ext>
            </a:extLst>
          </p:cNvPr>
          <p:cNvSpPr txBox="1"/>
          <p:nvPr userDrawn="1"/>
        </p:nvSpPr>
        <p:spPr>
          <a:xfrm>
            <a:off x="1760649" y="6534835"/>
            <a:ext cx="86707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000" b="1">
                <a:solidFill>
                  <a:srgbClr val="BA20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READY: </a:t>
            </a:r>
            <a:r>
              <a:rPr lang="en-AU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Global Readiness for Major Disease Outbreak Response</a:t>
            </a:r>
            <a:endParaRPr lang="en-US" sz="100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90A97E-265A-DCD0-7DF0-4C7B9D22B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5417" y="6494780"/>
            <a:ext cx="726583" cy="326329"/>
          </a:xfrm>
          <a:prstGeom prst="rect">
            <a:avLst/>
          </a:prstGeom>
        </p:spPr>
        <p:txBody>
          <a:bodyPr/>
          <a:lstStyle>
            <a:lvl1pPr>
              <a:defRPr sz="1600" b="1" spc="300">
                <a:solidFill>
                  <a:srgbClr val="BA20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787BDAE-F50B-1942-8EFA-086E6B847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8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7E36B3-39AE-70E5-35B2-74DBDA8E9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79578-4943-AE85-9014-E58888CD4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47814-7940-66CD-824E-EB5F21C65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7758A-A995-4916-B4A7-6FB620C3D388}" type="datetimeFigureOut">
              <a:rPr lang="en-US" smtClean="0"/>
              <a:t>11/1/23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AA75-74B1-5929-4BAF-A25B710FB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8D92F-DA84-D146-58EF-9CA643716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6D7C-23FD-48B4-8317-54600A59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8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ady-initiative.org/outbreak-digital-simulatio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7.jpe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microsoft.com/office/2007/relationships/hdphoto" Target="../media/hdphoto1.wdp"/><Relationship Id="rId5" Type="http://schemas.microsoft.com/office/2007/relationships/hdphoto" Target="../media/hdphoto3.wdp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31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31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34.png"/><Relationship Id="rId15" Type="http://schemas.openxmlformats.org/officeDocument/2006/relationships/image" Target="../media/image48.png"/><Relationship Id="rId10" Type="http://schemas.microsoft.com/office/2007/relationships/hdphoto" Target="../media/hdphoto1.wdp"/><Relationship Id="rId4" Type="http://schemas.microsoft.com/office/2007/relationships/hdphoto" Target="../media/hdphoto3.wdp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31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34.png"/><Relationship Id="rId15" Type="http://schemas.openxmlformats.org/officeDocument/2006/relationships/image" Target="../media/image48.png"/><Relationship Id="rId10" Type="http://schemas.microsoft.com/office/2007/relationships/hdphoto" Target="../media/hdphoto1.wdp"/><Relationship Id="rId4" Type="http://schemas.microsoft.com/office/2007/relationships/hdphoto" Target="../media/hdphoto3.wdp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31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34.png"/><Relationship Id="rId15" Type="http://schemas.openxmlformats.org/officeDocument/2006/relationships/image" Target="../media/image48.png"/><Relationship Id="rId10" Type="http://schemas.microsoft.com/office/2007/relationships/hdphoto" Target="../media/hdphoto1.wdp"/><Relationship Id="rId4" Type="http://schemas.microsoft.com/office/2007/relationships/hdphoto" Target="../media/hdphoto3.wdp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31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34.png"/><Relationship Id="rId15" Type="http://schemas.openxmlformats.org/officeDocument/2006/relationships/image" Target="../media/image48.png"/><Relationship Id="rId10" Type="http://schemas.microsoft.com/office/2007/relationships/hdphoto" Target="../media/hdphoto1.wdp"/><Relationship Id="rId4" Type="http://schemas.microsoft.com/office/2007/relationships/hdphoto" Target="../media/hdphoto3.wdp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3.wdp"/><Relationship Id="rId9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12" Type="http://schemas.openxmlformats.org/officeDocument/2006/relationships/image" Target="../media/image16.emf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utbreakready-thislandincrisis.com" TargetMode="External"/><Relationship Id="rId7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2A69D96F-1732-EBC8-79B6-69A36F03E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06" y="168145"/>
            <a:ext cx="2834123" cy="997191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17E92-7A14-8DAE-C3BA-5859B08E0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5020" y="184893"/>
            <a:ext cx="2816774" cy="1043503"/>
          </a:xfrm>
          <a:prstGeom prst="rect">
            <a:avLst/>
          </a:prstGeom>
        </p:spPr>
      </p:pic>
      <p:pic>
        <p:nvPicPr>
          <p:cNvPr id="3" name="Picture 2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E7F44916-5614-E418-2A5B-E73A5885F5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107" r="7191" b="95030"/>
          <a:stretch/>
        </p:blipFill>
        <p:spPr>
          <a:xfrm>
            <a:off x="10789458" y="-2609"/>
            <a:ext cx="1300489" cy="3404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C93B4B-F938-5BB9-E098-2CC0CA33C68D}"/>
              </a:ext>
            </a:extLst>
          </p:cNvPr>
          <p:cNvSpPr/>
          <p:nvPr/>
        </p:nvSpPr>
        <p:spPr>
          <a:xfrm>
            <a:off x="4287520" y="6573520"/>
            <a:ext cx="3637280" cy="172720"/>
          </a:xfrm>
          <a:prstGeom prst="rect">
            <a:avLst/>
          </a:prstGeom>
          <a:solidFill>
            <a:srgbClr val="DAA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0DC8554-F0FA-F3E5-FC45-F13266D3ACFC}"/>
              </a:ext>
            </a:extLst>
          </p:cNvPr>
          <p:cNvGrpSpPr/>
          <p:nvPr/>
        </p:nvGrpSpPr>
        <p:grpSpPr>
          <a:xfrm>
            <a:off x="-5730" y="5981201"/>
            <a:ext cx="12197730" cy="910329"/>
            <a:chOff x="-650" y="5388919"/>
            <a:chExt cx="12197730" cy="91032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2BCB19-F9A3-59BC-1ED4-AAEDCFCCA1AD}"/>
                </a:ext>
              </a:extLst>
            </p:cNvPr>
            <p:cNvSpPr/>
            <p:nvPr/>
          </p:nvSpPr>
          <p:spPr>
            <a:xfrm>
              <a:off x="-650" y="5518550"/>
              <a:ext cx="12192000" cy="753408"/>
            </a:xfrm>
            <a:prstGeom prst="rect">
              <a:avLst/>
            </a:prstGeom>
            <a:solidFill>
              <a:srgbClr val="C8C8C9">
                <a:alpha val="595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E5915E4-B0FC-E900-C3E4-CE3EB063311D}"/>
                </a:ext>
              </a:extLst>
            </p:cNvPr>
            <p:cNvGrpSpPr/>
            <p:nvPr/>
          </p:nvGrpSpPr>
          <p:grpSpPr>
            <a:xfrm>
              <a:off x="0" y="5388919"/>
              <a:ext cx="12197080" cy="910329"/>
              <a:chOff x="-5080" y="5971728"/>
              <a:chExt cx="12197080" cy="91032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EA1CE36-A958-43E3-0D6A-9AC3C763B66A}"/>
                  </a:ext>
                </a:extLst>
              </p:cNvPr>
              <p:cNvSpPr/>
              <p:nvPr/>
            </p:nvSpPr>
            <p:spPr>
              <a:xfrm>
                <a:off x="-5080" y="6101359"/>
                <a:ext cx="12197080" cy="751058"/>
              </a:xfrm>
              <a:prstGeom prst="rect">
                <a:avLst/>
              </a:prstGeom>
              <a:solidFill>
                <a:srgbClr val="385723">
                  <a:alpha val="7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941F703-C24C-FFC3-516A-9A389AE82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9370" y="5971728"/>
                <a:ext cx="10212533" cy="91032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85889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022EA46-5C15-98A8-DFE5-D9862926E02D}"/>
              </a:ext>
            </a:extLst>
          </p:cNvPr>
          <p:cNvSpPr/>
          <p:nvPr/>
        </p:nvSpPr>
        <p:spPr>
          <a:xfrm>
            <a:off x="426759" y="2415633"/>
            <a:ext cx="11351623" cy="4071210"/>
          </a:xfrm>
          <a:prstGeom prst="roundRect">
            <a:avLst/>
          </a:prstGeom>
          <a:solidFill>
            <a:srgbClr val="C8C8C9">
              <a:alpha val="24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2A30EF-1A5B-9943-7D7F-D32C9258BB81}"/>
              </a:ext>
            </a:extLst>
          </p:cNvPr>
          <p:cNvSpPr/>
          <p:nvPr/>
        </p:nvSpPr>
        <p:spPr>
          <a:xfrm>
            <a:off x="0" y="-19967"/>
            <a:ext cx="12192000" cy="2180810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D4245-248B-9B69-7E22-2E772B99ED95}"/>
              </a:ext>
            </a:extLst>
          </p:cNvPr>
          <p:cNvSpPr txBox="1"/>
          <p:nvPr/>
        </p:nvSpPr>
        <p:spPr>
          <a:xfrm>
            <a:off x="1259765" y="2497278"/>
            <a:ext cx="9614108" cy="5146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Calibri"/>
              </a:rPr>
              <a:t>Structured in three chapters, which are further broken down into weeks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31427F-FDAB-3615-2198-37A97BC17398}"/>
              </a:ext>
            </a:extLst>
          </p:cNvPr>
          <p:cNvSpPr/>
          <p:nvPr/>
        </p:nvSpPr>
        <p:spPr>
          <a:xfrm>
            <a:off x="934941" y="2761224"/>
            <a:ext cx="169048" cy="169048"/>
          </a:xfrm>
          <a:prstGeom prst="ellipse">
            <a:avLst/>
          </a:prstGeom>
          <a:solidFill>
            <a:srgbClr val="345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4547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5453B2-A481-6EBA-C978-570850B27AC1}"/>
              </a:ext>
            </a:extLst>
          </p:cNvPr>
          <p:cNvSpPr txBox="1"/>
          <p:nvPr/>
        </p:nvSpPr>
        <p:spPr>
          <a:xfrm>
            <a:off x="1259765" y="2934541"/>
            <a:ext cx="9073334" cy="5146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Making </a:t>
            </a:r>
            <a:r>
              <a:rPr lang="en-US" sz="1600" b="1" i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Key Decisions </a:t>
            </a:r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based on the information you collected moves you forward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AAF8BC-D526-3DAE-542F-52A06908E867}"/>
              </a:ext>
            </a:extLst>
          </p:cNvPr>
          <p:cNvSpPr/>
          <p:nvPr/>
        </p:nvSpPr>
        <p:spPr>
          <a:xfrm>
            <a:off x="934941" y="3198487"/>
            <a:ext cx="169048" cy="169048"/>
          </a:xfrm>
          <a:prstGeom prst="ellipse">
            <a:avLst/>
          </a:prstGeom>
          <a:solidFill>
            <a:srgbClr val="345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4547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92C5DF-D972-001C-B2F8-A5ACD8863223}"/>
              </a:ext>
            </a:extLst>
          </p:cNvPr>
          <p:cNvSpPr txBox="1"/>
          <p:nvPr/>
        </p:nvSpPr>
        <p:spPr>
          <a:xfrm>
            <a:off x="1259765" y="5295240"/>
            <a:ext cx="799370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Feedback is provided at the end of each chapter and during the Epilogue after Chapter 3.</a:t>
            </a:r>
            <a:endParaRPr lang="en-US" sz="1600" b="1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5AFE48A-810C-BDDB-3EEE-36B085C6B7CE}"/>
              </a:ext>
            </a:extLst>
          </p:cNvPr>
          <p:cNvSpPr/>
          <p:nvPr/>
        </p:nvSpPr>
        <p:spPr>
          <a:xfrm>
            <a:off x="934941" y="3635750"/>
            <a:ext cx="169048" cy="169048"/>
          </a:xfrm>
          <a:prstGeom prst="ellipse">
            <a:avLst/>
          </a:prstGeom>
          <a:solidFill>
            <a:srgbClr val="345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4547C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4C5DD3F-F5EB-79B6-9083-84F11F479C36}"/>
              </a:ext>
            </a:extLst>
          </p:cNvPr>
          <p:cNvSpPr/>
          <p:nvPr/>
        </p:nvSpPr>
        <p:spPr>
          <a:xfrm>
            <a:off x="934941" y="4064629"/>
            <a:ext cx="169048" cy="169048"/>
          </a:xfrm>
          <a:prstGeom prst="ellipse">
            <a:avLst/>
          </a:prstGeom>
          <a:solidFill>
            <a:srgbClr val="345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4547C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9BA354-8863-35B3-6765-3018D60A5E29}"/>
              </a:ext>
            </a:extLst>
          </p:cNvPr>
          <p:cNvSpPr txBox="1"/>
          <p:nvPr/>
        </p:nvSpPr>
        <p:spPr>
          <a:xfrm>
            <a:off x="1259765" y="4668108"/>
            <a:ext cx="9073334" cy="51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Timing prompts given throughout the simulation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9B56073-EA30-2B72-BFDA-EA2A8C668808}"/>
              </a:ext>
            </a:extLst>
          </p:cNvPr>
          <p:cNvSpPr/>
          <p:nvPr/>
        </p:nvSpPr>
        <p:spPr>
          <a:xfrm>
            <a:off x="934941" y="4501892"/>
            <a:ext cx="169048" cy="169048"/>
          </a:xfrm>
          <a:prstGeom prst="ellipse">
            <a:avLst/>
          </a:prstGeom>
          <a:solidFill>
            <a:srgbClr val="345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4547C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DB0367-A06B-8DF0-2831-FAF9A5897661}"/>
              </a:ext>
            </a:extLst>
          </p:cNvPr>
          <p:cNvSpPr/>
          <p:nvPr/>
        </p:nvSpPr>
        <p:spPr>
          <a:xfrm>
            <a:off x="934941" y="4939155"/>
            <a:ext cx="169048" cy="169048"/>
          </a:xfrm>
          <a:prstGeom prst="ellipse">
            <a:avLst/>
          </a:prstGeom>
          <a:solidFill>
            <a:srgbClr val="345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4547C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C2EEC81-EA7F-F08E-22CE-4BC4B5AE8E32}"/>
              </a:ext>
            </a:extLst>
          </p:cNvPr>
          <p:cNvSpPr/>
          <p:nvPr/>
        </p:nvSpPr>
        <p:spPr>
          <a:xfrm>
            <a:off x="934941" y="5376418"/>
            <a:ext cx="169048" cy="169048"/>
          </a:xfrm>
          <a:prstGeom prst="ellipse">
            <a:avLst/>
          </a:prstGeom>
          <a:solidFill>
            <a:srgbClr val="345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4547C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727A5D9-BE28-D9EA-D2FE-02446976C9CC}"/>
              </a:ext>
            </a:extLst>
          </p:cNvPr>
          <p:cNvSpPr/>
          <p:nvPr/>
        </p:nvSpPr>
        <p:spPr>
          <a:xfrm>
            <a:off x="457200" y="624996"/>
            <a:ext cx="11056232" cy="1295697"/>
          </a:xfrm>
          <a:prstGeom prst="roundRect">
            <a:avLst/>
          </a:prstGeom>
          <a:solidFill>
            <a:schemeClr val="bg1">
              <a:alpha val="63000"/>
            </a:schemeClr>
          </a:solidFill>
          <a:ln w="53975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B33FD8-5042-3DFD-C3B9-159AF04C25BD}"/>
              </a:ext>
            </a:extLst>
          </p:cNvPr>
          <p:cNvSpPr txBox="1"/>
          <p:nvPr/>
        </p:nvSpPr>
        <p:spPr>
          <a:xfrm>
            <a:off x="1254753" y="880429"/>
            <a:ext cx="9770604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500" b="1" spc="60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KEY INFORMATION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70E878-0757-E6A2-8541-7AB6606A196E}"/>
              </a:ext>
            </a:extLst>
          </p:cNvPr>
          <p:cNvSpPr txBox="1"/>
          <p:nvPr/>
        </p:nvSpPr>
        <p:spPr>
          <a:xfrm>
            <a:off x="1259764" y="4243134"/>
            <a:ext cx="9073334" cy="513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Fast paced, unable to read all the information provided </a:t>
            </a:r>
            <a:endParaRPr lang="en-US" sz="1600" b="1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5CE968-BBB7-96C3-0321-65127A068084}"/>
              </a:ext>
            </a:extLst>
          </p:cNvPr>
          <p:cNvSpPr txBox="1"/>
          <p:nvPr/>
        </p:nvSpPr>
        <p:spPr>
          <a:xfrm>
            <a:off x="1259764" y="3812973"/>
            <a:ext cx="9073334" cy="5155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Purpose to reflect on what is the most appropriate choice given the context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6B909E-01BD-D1FF-B516-D25701D111A0}"/>
              </a:ext>
            </a:extLst>
          </p:cNvPr>
          <p:cNvSpPr txBox="1"/>
          <p:nvPr/>
        </p:nvSpPr>
        <p:spPr>
          <a:xfrm>
            <a:off x="1259764" y="3370847"/>
            <a:ext cx="9073334" cy="5146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Player-led – YOU decide what you do, when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AF37B4-389C-45FB-0736-394C7A370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604" y="-140970"/>
            <a:ext cx="1737849" cy="2295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FF7156-6850-0D96-4637-890FDECB9F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03" b="93372" l="54974" r="95063">
                        <a14:foregroundMark x1="66765" y1="39768" x2="66765" y2="39768"/>
                        <a14:foregroundMark x1="72439" y1="36703" x2="72439" y2="36703"/>
                        <a14:foregroundMark x1="58880" y1="85004" x2="58880" y2="85004"/>
                        <a14:foregroundMark x1="87693" y1="90472" x2="87693" y2="90472"/>
                        <a14:foregroundMark x1="92999" y1="90472" x2="87030" y2="89147"/>
                        <a14:foregroundMark x1="54974" y1="88070" x2="54974" y2="88070"/>
                      </a14:backgroundRemoval>
                    </a14:imgEffect>
                  </a14:imgLayer>
                </a14:imgProps>
              </a:ext>
            </a:extLst>
          </a:blip>
          <a:srcRect l="52696" t="33877" b="6656"/>
          <a:stretch/>
        </p:blipFill>
        <p:spPr>
          <a:xfrm>
            <a:off x="934941" y="177134"/>
            <a:ext cx="1760418" cy="1968500"/>
          </a:xfrm>
          <a:prstGeom prst="rect">
            <a:avLst/>
          </a:prstGeom>
        </p:spPr>
      </p:pic>
      <p:pic>
        <p:nvPicPr>
          <p:cNvPr id="14" name="Picture 13" descr="A picture containing text, computer, vector graphics&#10;&#10;Description automatically generated">
            <a:extLst>
              <a:ext uri="{FF2B5EF4-FFF2-40B4-BE49-F238E27FC236}">
                <a16:creationId xmlns:a16="http://schemas.microsoft.com/office/drawing/2014/main" id="{D36E2701-3A18-4C85-3A16-42A725EE5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285" b="96440" l="1036" r="72037">
                        <a14:foregroundMark x1="4833" y1="54334" x2="4833" y2="54334"/>
                        <a14:foregroundMark x1="1036" y1="47523" x2="1036" y2="47523"/>
                        <a14:foregroundMark x1="47756" y1="94272" x2="47756" y2="94272"/>
                        <a14:foregroundMark x1="43728" y1="96440" x2="43728" y2="96440"/>
                        <a14:foregroundMark x1="72037" y1="90557" x2="72037" y2="90557"/>
                        <a14:backgroundMark x1="59724" y1="67492" x2="59724" y2="67492"/>
                        <a14:backgroundMark x1="70426" y1="77709" x2="54430" y2="66254"/>
                        <a14:backgroundMark x1="54430" y1="66254" x2="54776" y2="66254"/>
                      </a14:backgroundRemoval>
                    </a14:imgEffect>
                  </a14:imgLayer>
                </a14:imgProps>
              </a:ext>
            </a:extLst>
          </a:blip>
          <a:srcRect l="-2" t="40432" r="23048"/>
          <a:stretch/>
        </p:blipFill>
        <p:spPr>
          <a:xfrm>
            <a:off x="21935" y="1143546"/>
            <a:ext cx="2062474" cy="11726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142D45-146B-D362-D888-9022D1D247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5520" y="2638316"/>
            <a:ext cx="3925548" cy="3822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44A93B-DE79-6875-F072-84B78EEA8C4A}"/>
              </a:ext>
            </a:extLst>
          </p:cNvPr>
          <p:cNvSpPr txBox="1"/>
          <p:nvPr/>
        </p:nvSpPr>
        <p:spPr>
          <a:xfrm>
            <a:off x="1259764" y="5775165"/>
            <a:ext cx="9073334" cy="5146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Do not exit the webpage or press the browser back button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FB6DD8-7F60-7E51-B5E8-41CD5C4A860D}"/>
              </a:ext>
            </a:extLst>
          </p:cNvPr>
          <p:cNvSpPr/>
          <p:nvPr/>
        </p:nvSpPr>
        <p:spPr>
          <a:xfrm>
            <a:off x="934940" y="6023398"/>
            <a:ext cx="169048" cy="169048"/>
          </a:xfrm>
          <a:prstGeom prst="ellipse">
            <a:avLst/>
          </a:prstGeom>
          <a:solidFill>
            <a:srgbClr val="345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454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97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4D510C-53C0-D45C-0A7A-AA52C1355AB9}"/>
              </a:ext>
            </a:extLst>
          </p:cNvPr>
          <p:cNvSpPr/>
          <p:nvPr/>
        </p:nvSpPr>
        <p:spPr>
          <a:xfrm>
            <a:off x="-11874" y="-178131"/>
            <a:ext cx="12075992" cy="5652294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B3733-2991-33F9-B09A-CE5E6327F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99" b="526"/>
          <a:stretch/>
        </p:blipFill>
        <p:spPr>
          <a:xfrm>
            <a:off x="-6828" y="-178131"/>
            <a:ext cx="12210702" cy="56522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ACEC322-3914-ACE7-C4EC-2F72A4475A71}"/>
              </a:ext>
            </a:extLst>
          </p:cNvPr>
          <p:cNvSpPr/>
          <p:nvPr/>
        </p:nvSpPr>
        <p:spPr>
          <a:xfrm>
            <a:off x="8163" y="5221538"/>
            <a:ext cx="12210702" cy="1240273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63FF58-0DC1-C176-6DF4-C1367C05E3F0}"/>
              </a:ext>
            </a:extLst>
          </p:cNvPr>
          <p:cNvSpPr/>
          <p:nvPr/>
        </p:nvSpPr>
        <p:spPr>
          <a:xfrm>
            <a:off x="9799" y="-178131"/>
            <a:ext cx="12192000" cy="5221538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3D51726-5F61-D953-3391-4984B4F886BB}"/>
              </a:ext>
            </a:extLst>
          </p:cNvPr>
          <p:cNvSpPr/>
          <p:nvPr/>
        </p:nvSpPr>
        <p:spPr>
          <a:xfrm>
            <a:off x="1886094" y="278512"/>
            <a:ext cx="8419810" cy="619012"/>
          </a:xfrm>
          <a:prstGeom prst="roundRect">
            <a:avLst/>
          </a:prstGeom>
          <a:noFill/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2683B8-F59B-1766-FF6B-839DE9C54804}"/>
              </a:ext>
            </a:extLst>
          </p:cNvPr>
          <p:cNvSpPr txBox="1"/>
          <p:nvPr/>
        </p:nvSpPr>
        <p:spPr>
          <a:xfrm>
            <a:off x="2520275" y="271064"/>
            <a:ext cx="71514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spc="30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WELCOME TO THISLAND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716632-9996-BCA8-51D0-42AA7FC43F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93" b="97929" l="958" r="45321">
                        <a14:foregroundMark x1="24245" y1="35460" x2="24245" y2="35460"/>
                        <a14:foregroundMark x1="38836" y1="77299" x2="38836" y2="77299"/>
                        <a14:foregroundMark x1="37657" y1="82187" x2="37657" y2="74565"/>
                        <a14:foregroundMark x1="31098" y1="62303" x2="38836" y2="68186"/>
                        <a14:foregroundMark x1="38836" y1="68186" x2="43626" y2="77216"/>
                        <a14:foregroundMark x1="43626" y1="77216" x2="44952" y2="87490"/>
                        <a14:foregroundMark x1="44952" y1="87490" x2="34856" y2="94449"/>
                        <a14:foregroundMark x1="34856" y1="94449" x2="26234" y2="94366"/>
                        <a14:foregroundMark x1="22697" y1="97929" x2="24834" y2="95940"/>
                        <a14:foregroundMark x1="16654" y1="51864" x2="19013" y2="40597"/>
                        <a14:foregroundMark x1="19013" y1="40597" x2="19602" y2="39519"/>
                        <a14:foregroundMark x1="23655" y1="36620" x2="27782" y2="36951"/>
                        <a14:foregroundMark x1="29182" y1="37034" x2="35741" y2="46147"/>
                        <a14:foregroundMark x1="35741" y1="46147" x2="35741" y2="46479"/>
                        <a14:foregroundMark x1="18497" y1="56918" x2="17465" y2="52693"/>
                        <a14:foregroundMark x1="958" y1="15493" x2="958" y2="15493"/>
                      </a14:backgroundRemoval>
                    </a14:imgEffect>
                  </a14:imgLayer>
                </a14:imgProps>
              </a:ext>
            </a:extLst>
          </a:blip>
          <a:srcRect t="29657" r="49590" b="6979"/>
          <a:stretch/>
        </p:blipFill>
        <p:spPr>
          <a:xfrm>
            <a:off x="-790143" y="1429472"/>
            <a:ext cx="3391671" cy="37920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37657D-97D0-5381-82F4-343DFDC5BC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1586" y="904972"/>
            <a:ext cx="9138978" cy="5585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B29999-6C25-65F1-AB20-ABF56A8E7D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9002" y="1062142"/>
            <a:ext cx="3466740" cy="415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10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C2FE50-138C-A6A0-C2C5-C2820839289D}"/>
              </a:ext>
            </a:extLst>
          </p:cNvPr>
          <p:cNvSpPr/>
          <p:nvPr/>
        </p:nvSpPr>
        <p:spPr>
          <a:xfrm>
            <a:off x="0" y="5221538"/>
            <a:ext cx="12192000" cy="12206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0D59BD-8F26-E3B5-7A00-61EEBAF62436}"/>
              </a:ext>
            </a:extLst>
          </p:cNvPr>
          <p:cNvSpPr/>
          <p:nvPr/>
        </p:nvSpPr>
        <p:spPr>
          <a:xfrm>
            <a:off x="0" y="0"/>
            <a:ext cx="12192000" cy="5221538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electronics, monitor, screenshot&#10;&#10;Description automatically generated">
            <a:extLst>
              <a:ext uri="{FF2B5EF4-FFF2-40B4-BE49-F238E27FC236}">
                <a16:creationId xmlns:a16="http://schemas.microsoft.com/office/drawing/2014/main" id="{81D9AC64-0A52-7BDF-C4A4-EF4A1B27C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316" y="218748"/>
            <a:ext cx="9930407" cy="6158753"/>
          </a:xfrm>
          <a:prstGeom prst="rect">
            <a:avLst/>
          </a:prstGeom>
        </p:spPr>
      </p:pic>
      <p:pic>
        <p:nvPicPr>
          <p:cNvPr id="5" name="Introduction Video OR2 - 480p">
            <a:hlinkClick r:id="" action="ppaction://media"/>
            <a:extLst>
              <a:ext uri="{FF2B5EF4-FFF2-40B4-BE49-F238E27FC236}">
                <a16:creationId xmlns:a16="http://schemas.microsoft.com/office/drawing/2014/main" id="{740064A7-72A3-1F21-225D-69D23EB20C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2720" y="474980"/>
            <a:ext cx="9225280" cy="511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1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road, transport&#10;&#10;Description automatically generated">
            <a:extLst>
              <a:ext uri="{FF2B5EF4-FFF2-40B4-BE49-F238E27FC236}">
                <a16:creationId xmlns:a16="http://schemas.microsoft.com/office/drawing/2014/main" id="{EE221EF5-1F81-740A-F696-66569910E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80" r="11370"/>
          <a:stretch/>
        </p:blipFill>
        <p:spPr>
          <a:xfrm>
            <a:off x="0" y="0"/>
            <a:ext cx="12198828" cy="54741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EECB91-7E12-5E85-3097-304CCF7E1327}"/>
              </a:ext>
            </a:extLst>
          </p:cNvPr>
          <p:cNvSpPr/>
          <p:nvPr/>
        </p:nvSpPr>
        <p:spPr>
          <a:xfrm>
            <a:off x="10242" y="0"/>
            <a:ext cx="12192000" cy="5474162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313D77-5C12-355E-1BB2-38ACC09FB75B}"/>
              </a:ext>
            </a:extLst>
          </p:cNvPr>
          <p:cNvSpPr/>
          <p:nvPr/>
        </p:nvSpPr>
        <p:spPr>
          <a:xfrm>
            <a:off x="0" y="5474163"/>
            <a:ext cx="12192000" cy="10167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4DC5E-42A4-23B2-3CB8-68193358FFD0}"/>
              </a:ext>
            </a:extLst>
          </p:cNvPr>
          <p:cNvSpPr txBox="1"/>
          <p:nvPr/>
        </p:nvSpPr>
        <p:spPr>
          <a:xfrm>
            <a:off x="-161365" y="190799"/>
            <a:ext cx="3382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BEGIN PLAYING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2FDDC-FFD0-B452-74E6-D345B95A6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07" y="734663"/>
            <a:ext cx="11302786" cy="5563090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C61949F-26CD-5609-CDEE-7A130058C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9640" y="1031186"/>
            <a:ext cx="7838440" cy="442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49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sky, road, transport&#10;&#10;Description automatically generated">
            <a:extLst>
              <a:ext uri="{FF2B5EF4-FFF2-40B4-BE49-F238E27FC236}">
                <a16:creationId xmlns:a16="http://schemas.microsoft.com/office/drawing/2014/main" id="{D79BCE1B-E9DB-38D2-0A73-25A6B06EE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80" r="11370"/>
          <a:stretch/>
        </p:blipFill>
        <p:spPr>
          <a:xfrm>
            <a:off x="0" y="0"/>
            <a:ext cx="12198828" cy="54741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767E8E-F8C2-7D90-AE54-35530BB33B63}"/>
              </a:ext>
            </a:extLst>
          </p:cNvPr>
          <p:cNvSpPr/>
          <p:nvPr/>
        </p:nvSpPr>
        <p:spPr>
          <a:xfrm>
            <a:off x="-6828" y="0"/>
            <a:ext cx="12192000" cy="5474162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849B0C-900B-F5C7-4C05-20A90D119727}"/>
              </a:ext>
            </a:extLst>
          </p:cNvPr>
          <p:cNvSpPr/>
          <p:nvPr/>
        </p:nvSpPr>
        <p:spPr>
          <a:xfrm>
            <a:off x="0" y="5474163"/>
            <a:ext cx="12192000" cy="10167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4F56C-8A3E-ACAC-C54D-65CE76398B44}"/>
              </a:ext>
            </a:extLst>
          </p:cNvPr>
          <p:cNvSpPr txBox="1"/>
          <p:nvPr/>
        </p:nvSpPr>
        <p:spPr>
          <a:xfrm>
            <a:off x="310293" y="535028"/>
            <a:ext cx="947101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pc="300">
                <a:ln w="25400">
                  <a:noFill/>
                </a:ln>
                <a:solidFill>
                  <a:srgbClr val="BA2031"/>
                </a:solidFill>
                <a:latin typeface="Open Sans"/>
                <a:ea typeface="Open Sans"/>
                <a:cs typeface="Open Sans"/>
              </a:rPr>
              <a:t>AT THE </a:t>
            </a:r>
            <a:r>
              <a:rPr lang="en-US" b="1" u="sng" spc="300">
                <a:ln w="25400">
                  <a:noFill/>
                </a:ln>
                <a:solidFill>
                  <a:srgbClr val="BA2031"/>
                </a:solidFill>
                <a:latin typeface="Open Sans"/>
                <a:ea typeface="Open Sans"/>
                <a:cs typeface="Open Sans"/>
              </a:rPr>
              <a:t>FINAL</a:t>
            </a:r>
            <a:r>
              <a:rPr lang="en-US" spc="300">
                <a:ln w="25400">
                  <a:noFill/>
                </a:ln>
                <a:solidFill>
                  <a:srgbClr val="BA2031"/>
                </a:solidFill>
                <a:latin typeface="Open Sans"/>
                <a:ea typeface="Open Sans"/>
                <a:cs typeface="Open Sans"/>
              </a:rPr>
              <a:t> FEEDBACK SCREEN </a:t>
            </a:r>
            <a:endParaRPr lang="en-US" spc="300">
              <a:ln w="25400">
                <a:noFill/>
              </a:ln>
              <a:solidFill>
                <a:srgbClr val="BA203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D020E-488A-EAC2-0069-366A76906D52}"/>
              </a:ext>
            </a:extLst>
          </p:cNvPr>
          <p:cNvSpPr txBox="1"/>
          <p:nvPr/>
        </p:nvSpPr>
        <p:spPr>
          <a:xfrm>
            <a:off x="-391490" y="190799"/>
            <a:ext cx="3382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PAUSE PLAY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AB6B66-7EC0-066E-319F-BC0FE8043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53" y="341843"/>
            <a:ext cx="11004763" cy="5975242"/>
          </a:xfrm>
          <a:prstGeom prst="rect">
            <a:avLst/>
          </a:prstGeom>
        </p:spPr>
      </p:pic>
      <p:pic>
        <p:nvPicPr>
          <p:cNvPr id="16" name="Picture 15" descr="A screenshot of a survey&#10;&#10;Description automatically generated">
            <a:extLst>
              <a:ext uri="{FF2B5EF4-FFF2-40B4-BE49-F238E27FC236}">
                <a16:creationId xmlns:a16="http://schemas.microsoft.com/office/drawing/2014/main" id="{4F55D727-13BB-36B5-F200-824918ED3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720" y="1233816"/>
            <a:ext cx="7711440" cy="43395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F3AE65-B252-F010-A3A8-B873A3B132FE}"/>
              </a:ext>
            </a:extLst>
          </p:cNvPr>
          <p:cNvSpPr/>
          <p:nvPr/>
        </p:nvSpPr>
        <p:spPr>
          <a:xfrm>
            <a:off x="3606800" y="2824479"/>
            <a:ext cx="1717040" cy="314960"/>
          </a:xfrm>
          <a:prstGeom prst="rect">
            <a:avLst/>
          </a:prstGeom>
          <a:solidFill>
            <a:srgbClr val="C8C8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871A59-CD8B-60D0-CFDB-783649689C97}"/>
              </a:ext>
            </a:extLst>
          </p:cNvPr>
          <p:cNvSpPr/>
          <p:nvPr/>
        </p:nvSpPr>
        <p:spPr>
          <a:xfrm>
            <a:off x="3606800" y="3327398"/>
            <a:ext cx="1747520" cy="330200"/>
          </a:xfrm>
          <a:prstGeom prst="rect">
            <a:avLst/>
          </a:prstGeom>
          <a:solidFill>
            <a:srgbClr val="C8C8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81EBB8-BB81-3F08-EA39-FE2F95DB166A}"/>
              </a:ext>
            </a:extLst>
          </p:cNvPr>
          <p:cNvSpPr/>
          <p:nvPr/>
        </p:nvSpPr>
        <p:spPr>
          <a:xfrm>
            <a:off x="3606800" y="3850638"/>
            <a:ext cx="1717040" cy="314960"/>
          </a:xfrm>
          <a:prstGeom prst="rect">
            <a:avLst/>
          </a:prstGeom>
          <a:solidFill>
            <a:srgbClr val="C8C8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6A4D27-A8C7-ACE2-8CA9-E5E61C43CD2D}"/>
              </a:ext>
            </a:extLst>
          </p:cNvPr>
          <p:cNvSpPr/>
          <p:nvPr/>
        </p:nvSpPr>
        <p:spPr>
          <a:xfrm>
            <a:off x="5943600" y="2824478"/>
            <a:ext cx="3749040" cy="325120"/>
          </a:xfrm>
          <a:prstGeom prst="rect">
            <a:avLst/>
          </a:prstGeom>
          <a:solidFill>
            <a:srgbClr val="C8C8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410A51-1C75-C4C3-CE6A-2F7B19F09976}"/>
              </a:ext>
            </a:extLst>
          </p:cNvPr>
          <p:cNvSpPr/>
          <p:nvPr/>
        </p:nvSpPr>
        <p:spPr>
          <a:xfrm>
            <a:off x="5943600" y="3322318"/>
            <a:ext cx="3749040" cy="325120"/>
          </a:xfrm>
          <a:prstGeom prst="rect">
            <a:avLst/>
          </a:prstGeom>
          <a:solidFill>
            <a:srgbClr val="C8C8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33A36B-A90D-123B-C3B4-0B8FBAFD0795}"/>
              </a:ext>
            </a:extLst>
          </p:cNvPr>
          <p:cNvSpPr/>
          <p:nvPr/>
        </p:nvSpPr>
        <p:spPr>
          <a:xfrm>
            <a:off x="5943600" y="3789678"/>
            <a:ext cx="3749040" cy="370840"/>
          </a:xfrm>
          <a:prstGeom prst="rect">
            <a:avLst/>
          </a:prstGeom>
          <a:solidFill>
            <a:srgbClr val="C8C8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E18254-E80D-7C3E-4B0F-626F5C929390}"/>
              </a:ext>
            </a:extLst>
          </p:cNvPr>
          <p:cNvSpPr/>
          <p:nvPr/>
        </p:nvSpPr>
        <p:spPr>
          <a:xfrm>
            <a:off x="8453120" y="4968240"/>
            <a:ext cx="1422400" cy="5689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8C95FF-FF75-E4AF-DBDC-CA4616F30AE3}"/>
              </a:ext>
            </a:extLst>
          </p:cNvPr>
          <p:cNvSpPr txBox="1"/>
          <p:nvPr/>
        </p:nvSpPr>
        <p:spPr>
          <a:xfrm>
            <a:off x="8514080" y="4323080"/>
            <a:ext cx="21031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ea typeface="Calibri"/>
                <a:cs typeface="Calibri"/>
              </a:rPr>
              <a:t>Do NOT click "Finish"</a:t>
            </a:r>
          </a:p>
        </p:txBody>
      </p:sp>
    </p:spTree>
    <p:extLst>
      <p:ext uri="{BB962C8B-B14F-4D97-AF65-F5344CB8AC3E}">
        <p14:creationId xmlns:p14="http://schemas.microsoft.com/office/powerpoint/2010/main" val="2376097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road, transport&#10;&#10;Description automatically generated">
            <a:extLst>
              <a:ext uri="{FF2B5EF4-FFF2-40B4-BE49-F238E27FC236}">
                <a16:creationId xmlns:a16="http://schemas.microsoft.com/office/drawing/2014/main" id="{EE221EF5-1F81-740A-F696-66569910E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80" r="11370"/>
          <a:stretch/>
        </p:blipFill>
        <p:spPr>
          <a:xfrm>
            <a:off x="0" y="0"/>
            <a:ext cx="12198828" cy="54741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EECB91-7E12-5E85-3097-304CCF7E1327}"/>
              </a:ext>
            </a:extLst>
          </p:cNvPr>
          <p:cNvSpPr/>
          <p:nvPr/>
        </p:nvSpPr>
        <p:spPr>
          <a:xfrm>
            <a:off x="10242" y="0"/>
            <a:ext cx="12192000" cy="5474162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313D77-5C12-355E-1BB2-38ACC09FB75B}"/>
              </a:ext>
            </a:extLst>
          </p:cNvPr>
          <p:cNvSpPr/>
          <p:nvPr/>
        </p:nvSpPr>
        <p:spPr>
          <a:xfrm>
            <a:off x="0" y="5474163"/>
            <a:ext cx="12192000" cy="10167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4DC5E-42A4-23B2-3CB8-68193358FFD0}"/>
              </a:ext>
            </a:extLst>
          </p:cNvPr>
          <p:cNvSpPr txBox="1"/>
          <p:nvPr/>
        </p:nvSpPr>
        <p:spPr>
          <a:xfrm>
            <a:off x="-161365" y="190799"/>
            <a:ext cx="5471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BEGIN PLAYING CHAPTER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2FDDC-FFD0-B452-74E6-D345B95A6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07" y="734663"/>
            <a:ext cx="11302786" cy="5563090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CF6B835-D45D-3B98-3DDB-E7F9DE3DD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998" y="1095042"/>
            <a:ext cx="7819901" cy="43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22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sky, road, transport&#10;&#10;Description automatically generated">
            <a:extLst>
              <a:ext uri="{FF2B5EF4-FFF2-40B4-BE49-F238E27FC236}">
                <a16:creationId xmlns:a16="http://schemas.microsoft.com/office/drawing/2014/main" id="{D79BCE1B-E9DB-38D2-0A73-25A6B06EE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80" r="11370"/>
          <a:stretch/>
        </p:blipFill>
        <p:spPr>
          <a:xfrm>
            <a:off x="0" y="0"/>
            <a:ext cx="12198828" cy="54741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767E8E-F8C2-7D90-AE54-35530BB33B63}"/>
              </a:ext>
            </a:extLst>
          </p:cNvPr>
          <p:cNvSpPr/>
          <p:nvPr/>
        </p:nvSpPr>
        <p:spPr>
          <a:xfrm>
            <a:off x="-6828" y="0"/>
            <a:ext cx="12192000" cy="5474162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849B0C-900B-F5C7-4C05-20A90D119727}"/>
              </a:ext>
            </a:extLst>
          </p:cNvPr>
          <p:cNvSpPr/>
          <p:nvPr/>
        </p:nvSpPr>
        <p:spPr>
          <a:xfrm>
            <a:off x="0" y="5474163"/>
            <a:ext cx="12192000" cy="10167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4F56C-8A3E-ACAC-C54D-65CE76398B44}"/>
              </a:ext>
            </a:extLst>
          </p:cNvPr>
          <p:cNvSpPr txBox="1"/>
          <p:nvPr/>
        </p:nvSpPr>
        <p:spPr>
          <a:xfrm>
            <a:off x="310293" y="535028"/>
            <a:ext cx="947101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pc="300">
                <a:ln w="25400">
                  <a:noFill/>
                </a:ln>
                <a:solidFill>
                  <a:srgbClr val="BA2031"/>
                </a:solidFill>
                <a:latin typeface="Open Sans"/>
                <a:ea typeface="Open Sans"/>
                <a:cs typeface="Open Sans"/>
              </a:rPr>
              <a:t>AT THE </a:t>
            </a:r>
            <a:r>
              <a:rPr lang="en-US" b="1" u="sng" spc="300">
                <a:ln w="25400">
                  <a:noFill/>
                </a:ln>
                <a:solidFill>
                  <a:srgbClr val="BA2031"/>
                </a:solidFill>
                <a:latin typeface="Open Sans"/>
                <a:ea typeface="Open Sans"/>
                <a:cs typeface="Open Sans"/>
              </a:rPr>
              <a:t>FINAL</a:t>
            </a:r>
            <a:r>
              <a:rPr lang="en-US" spc="300">
                <a:ln w="25400">
                  <a:noFill/>
                </a:ln>
                <a:solidFill>
                  <a:srgbClr val="BA2031"/>
                </a:solidFill>
                <a:latin typeface="Open Sans"/>
                <a:ea typeface="Open Sans"/>
                <a:cs typeface="Open Sans"/>
              </a:rPr>
              <a:t> FEEDBACK SCREEN </a:t>
            </a:r>
            <a:endParaRPr lang="en-US" spc="300">
              <a:ln w="25400">
                <a:noFill/>
              </a:ln>
              <a:solidFill>
                <a:srgbClr val="BA203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D020E-488A-EAC2-0069-366A76906D52}"/>
              </a:ext>
            </a:extLst>
          </p:cNvPr>
          <p:cNvSpPr txBox="1"/>
          <p:nvPr/>
        </p:nvSpPr>
        <p:spPr>
          <a:xfrm>
            <a:off x="-391490" y="190799"/>
            <a:ext cx="3382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PAUSE PLAY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AB6B66-7EC0-066E-319F-BC0FE8043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53" y="341843"/>
            <a:ext cx="11004763" cy="5975242"/>
          </a:xfrm>
          <a:prstGeom prst="rect">
            <a:avLst/>
          </a:prstGeom>
        </p:spPr>
      </p:pic>
      <p:pic>
        <p:nvPicPr>
          <p:cNvPr id="16" name="Picture 15" descr="A screenshot of a survey&#10;&#10;Description automatically generated">
            <a:extLst>
              <a:ext uri="{FF2B5EF4-FFF2-40B4-BE49-F238E27FC236}">
                <a16:creationId xmlns:a16="http://schemas.microsoft.com/office/drawing/2014/main" id="{4F55D727-13BB-36B5-F200-824918ED3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720" y="1233816"/>
            <a:ext cx="7711440" cy="43395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F3AE65-B252-F010-A3A8-B873A3B132FE}"/>
              </a:ext>
            </a:extLst>
          </p:cNvPr>
          <p:cNvSpPr/>
          <p:nvPr/>
        </p:nvSpPr>
        <p:spPr>
          <a:xfrm>
            <a:off x="3606800" y="2824479"/>
            <a:ext cx="1717040" cy="314960"/>
          </a:xfrm>
          <a:prstGeom prst="rect">
            <a:avLst/>
          </a:prstGeom>
          <a:solidFill>
            <a:srgbClr val="C8C8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871A59-CD8B-60D0-CFDB-783649689C97}"/>
              </a:ext>
            </a:extLst>
          </p:cNvPr>
          <p:cNvSpPr/>
          <p:nvPr/>
        </p:nvSpPr>
        <p:spPr>
          <a:xfrm>
            <a:off x="3606800" y="3327398"/>
            <a:ext cx="1747520" cy="330200"/>
          </a:xfrm>
          <a:prstGeom prst="rect">
            <a:avLst/>
          </a:prstGeom>
          <a:solidFill>
            <a:srgbClr val="C8C8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81EBB8-BB81-3F08-EA39-FE2F95DB166A}"/>
              </a:ext>
            </a:extLst>
          </p:cNvPr>
          <p:cNvSpPr/>
          <p:nvPr/>
        </p:nvSpPr>
        <p:spPr>
          <a:xfrm>
            <a:off x="3606800" y="3850638"/>
            <a:ext cx="1717040" cy="314960"/>
          </a:xfrm>
          <a:prstGeom prst="rect">
            <a:avLst/>
          </a:prstGeom>
          <a:solidFill>
            <a:srgbClr val="C8C8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6A4D27-A8C7-ACE2-8CA9-E5E61C43CD2D}"/>
              </a:ext>
            </a:extLst>
          </p:cNvPr>
          <p:cNvSpPr/>
          <p:nvPr/>
        </p:nvSpPr>
        <p:spPr>
          <a:xfrm>
            <a:off x="5943600" y="2824478"/>
            <a:ext cx="3749040" cy="325120"/>
          </a:xfrm>
          <a:prstGeom prst="rect">
            <a:avLst/>
          </a:prstGeom>
          <a:solidFill>
            <a:srgbClr val="C8C8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410A51-1C75-C4C3-CE6A-2F7B19F09976}"/>
              </a:ext>
            </a:extLst>
          </p:cNvPr>
          <p:cNvSpPr/>
          <p:nvPr/>
        </p:nvSpPr>
        <p:spPr>
          <a:xfrm>
            <a:off x="5943600" y="3322318"/>
            <a:ext cx="3749040" cy="325120"/>
          </a:xfrm>
          <a:prstGeom prst="rect">
            <a:avLst/>
          </a:prstGeom>
          <a:solidFill>
            <a:srgbClr val="C8C8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33A36B-A90D-123B-C3B4-0B8FBAFD0795}"/>
              </a:ext>
            </a:extLst>
          </p:cNvPr>
          <p:cNvSpPr/>
          <p:nvPr/>
        </p:nvSpPr>
        <p:spPr>
          <a:xfrm>
            <a:off x="5943600" y="3789678"/>
            <a:ext cx="3749040" cy="370840"/>
          </a:xfrm>
          <a:prstGeom prst="rect">
            <a:avLst/>
          </a:prstGeom>
          <a:solidFill>
            <a:srgbClr val="C8C8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E18254-E80D-7C3E-4B0F-626F5C929390}"/>
              </a:ext>
            </a:extLst>
          </p:cNvPr>
          <p:cNvSpPr/>
          <p:nvPr/>
        </p:nvSpPr>
        <p:spPr>
          <a:xfrm>
            <a:off x="8453120" y="4968240"/>
            <a:ext cx="1422400" cy="5689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8C95FF-FF75-E4AF-DBDC-CA4616F30AE3}"/>
              </a:ext>
            </a:extLst>
          </p:cNvPr>
          <p:cNvSpPr txBox="1"/>
          <p:nvPr/>
        </p:nvSpPr>
        <p:spPr>
          <a:xfrm>
            <a:off x="8514080" y="4323080"/>
            <a:ext cx="21031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ea typeface="Calibri"/>
                <a:cs typeface="Calibri"/>
              </a:rPr>
              <a:t>Do NOT click "Finish"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8EC3CF-4029-AFE4-B490-63B7C6C305DF}"/>
              </a:ext>
            </a:extLst>
          </p:cNvPr>
          <p:cNvSpPr/>
          <p:nvPr/>
        </p:nvSpPr>
        <p:spPr>
          <a:xfrm>
            <a:off x="6563360" y="1442720"/>
            <a:ext cx="3251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665412-17D2-8E5F-4681-3011923DE54A}"/>
              </a:ext>
            </a:extLst>
          </p:cNvPr>
          <p:cNvSpPr txBox="1"/>
          <p:nvPr/>
        </p:nvSpPr>
        <p:spPr>
          <a:xfrm>
            <a:off x="6490994" y="1414347"/>
            <a:ext cx="274320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3F3F3F"/>
                </a:solidFill>
                <a:ea typeface="Calibri"/>
                <a:cs typeface="Calibri"/>
              </a:rPr>
              <a:t>2</a:t>
            </a:r>
            <a:endParaRPr lang="en-US" b="1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51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361CB14-F172-967D-5047-B2A0900E71AE}"/>
              </a:ext>
            </a:extLst>
          </p:cNvPr>
          <p:cNvSpPr/>
          <p:nvPr/>
        </p:nvSpPr>
        <p:spPr>
          <a:xfrm>
            <a:off x="0" y="5474163"/>
            <a:ext cx="12192000" cy="10167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ED4ED84B-A3A4-FE07-0D0C-C1E73BFBFD13}"/>
              </a:ext>
            </a:extLst>
          </p:cNvPr>
          <p:cNvSpPr txBox="1"/>
          <p:nvPr/>
        </p:nvSpPr>
        <p:spPr>
          <a:xfrm>
            <a:off x="10992091" y="6523177"/>
            <a:ext cx="119990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TWELVE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60A8E-F696-4CF3-8BD3-225C3C8AF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BAFD95E-CFD7-5F1B-CA4A-041DEDB4418B}"/>
              </a:ext>
            </a:extLst>
          </p:cNvPr>
          <p:cNvSpPr/>
          <p:nvPr/>
        </p:nvSpPr>
        <p:spPr>
          <a:xfrm>
            <a:off x="2426277" y="410441"/>
            <a:ext cx="4265468" cy="2940627"/>
          </a:xfrm>
          <a:prstGeom prst="wedgeEllipseCallout">
            <a:avLst>
              <a:gd name="adj1" fmla="val 87184"/>
              <a:gd name="adj2" fmla="val 53784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/>
              <a:t>Time for a break! We’ll restart in </a:t>
            </a:r>
          </a:p>
          <a:p>
            <a:pPr algn="ctr"/>
            <a:r>
              <a:rPr lang="en-US" sz="2400" b="1" u="sng"/>
              <a:t>5 minutes.</a:t>
            </a:r>
            <a:endParaRPr lang="en-US" sz="2400" b="1" u="sng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3122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road, transport&#10;&#10;Description automatically generated">
            <a:extLst>
              <a:ext uri="{FF2B5EF4-FFF2-40B4-BE49-F238E27FC236}">
                <a16:creationId xmlns:a16="http://schemas.microsoft.com/office/drawing/2014/main" id="{EE221EF5-1F81-740A-F696-66569910E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80" r="11370"/>
          <a:stretch/>
        </p:blipFill>
        <p:spPr>
          <a:xfrm>
            <a:off x="0" y="0"/>
            <a:ext cx="12198828" cy="54741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EECB91-7E12-5E85-3097-304CCF7E1327}"/>
              </a:ext>
            </a:extLst>
          </p:cNvPr>
          <p:cNvSpPr/>
          <p:nvPr/>
        </p:nvSpPr>
        <p:spPr>
          <a:xfrm>
            <a:off x="10242" y="0"/>
            <a:ext cx="12192000" cy="5474162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313D77-5C12-355E-1BB2-38ACC09FB75B}"/>
              </a:ext>
            </a:extLst>
          </p:cNvPr>
          <p:cNvSpPr/>
          <p:nvPr/>
        </p:nvSpPr>
        <p:spPr>
          <a:xfrm>
            <a:off x="0" y="5474163"/>
            <a:ext cx="12192000" cy="10167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4DC5E-42A4-23B2-3CB8-68193358FFD0}"/>
              </a:ext>
            </a:extLst>
          </p:cNvPr>
          <p:cNvSpPr txBox="1"/>
          <p:nvPr/>
        </p:nvSpPr>
        <p:spPr>
          <a:xfrm>
            <a:off x="-161365" y="190799"/>
            <a:ext cx="5471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BEGIN PLAYING CHAPTER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2FDDC-FFD0-B452-74E6-D345B95A6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07" y="734663"/>
            <a:ext cx="11302786" cy="556309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97279E3-EEE3-2835-222F-94722F8CE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582" y="1095266"/>
            <a:ext cx="7780316" cy="437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05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sky, road, transport&#10;&#10;Description automatically generated">
            <a:extLst>
              <a:ext uri="{FF2B5EF4-FFF2-40B4-BE49-F238E27FC236}">
                <a16:creationId xmlns:a16="http://schemas.microsoft.com/office/drawing/2014/main" id="{D79BCE1B-E9DB-38D2-0A73-25A6B06EE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80" r="11370"/>
          <a:stretch/>
        </p:blipFill>
        <p:spPr>
          <a:xfrm>
            <a:off x="0" y="0"/>
            <a:ext cx="12198828" cy="54741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767E8E-F8C2-7D90-AE54-35530BB33B63}"/>
              </a:ext>
            </a:extLst>
          </p:cNvPr>
          <p:cNvSpPr/>
          <p:nvPr/>
        </p:nvSpPr>
        <p:spPr>
          <a:xfrm>
            <a:off x="-6828" y="0"/>
            <a:ext cx="12192000" cy="5474162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849B0C-900B-F5C7-4C05-20A90D119727}"/>
              </a:ext>
            </a:extLst>
          </p:cNvPr>
          <p:cNvSpPr/>
          <p:nvPr/>
        </p:nvSpPr>
        <p:spPr>
          <a:xfrm>
            <a:off x="0" y="5474163"/>
            <a:ext cx="12192000" cy="10167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4F56C-8A3E-ACAC-C54D-65CE76398B44}"/>
              </a:ext>
            </a:extLst>
          </p:cNvPr>
          <p:cNvSpPr txBox="1"/>
          <p:nvPr/>
        </p:nvSpPr>
        <p:spPr>
          <a:xfrm>
            <a:off x="310293" y="535028"/>
            <a:ext cx="947101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pc="300">
                <a:ln w="25400">
                  <a:noFill/>
                </a:ln>
                <a:solidFill>
                  <a:srgbClr val="BA2031"/>
                </a:solidFill>
                <a:latin typeface="Open Sans"/>
                <a:ea typeface="Open Sans"/>
                <a:cs typeface="Open Sans"/>
              </a:rPr>
              <a:t>AT THE </a:t>
            </a:r>
            <a:r>
              <a:rPr lang="en-US" b="1" u="sng" spc="300">
                <a:ln w="25400">
                  <a:noFill/>
                </a:ln>
                <a:solidFill>
                  <a:srgbClr val="BA2031"/>
                </a:solidFill>
                <a:latin typeface="Open Sans"/>
                <a:ea typeface="Open Sans"/>
                <a:cs typeface="Open Sans"/>
              </a:rPr>
              <a:t>FINAL</a:t>
            </a:r>
            <a:r>
              <a:rPr lang="en-US" spc="300">
                <a:ln w="25400">
                  <a:noFill/>
                </a:ln>
                <a:solidFill>
                  <a:srgbClr val="BA2031"/>
                </a:solidFill>
                <a:latin typeface="Open Sans"/>
                <a:ea typeface="Open Sans"/>
                <a:cs typeface="Open Sans"/>
              </a:rPr>
              <a:t> FEEDBACK SCREEN </a:t>
            </a:r>
            <a:endParaRPr lang="en-US" spc="300">
              <a:ln w="25400">
                <a:noFill/>
              </a:ln>
              <a:solidFill>
                <a:srgbClr val="BA203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D020E-488A-EAC2-0069-366A76906D52}"/>
              </a:ext>
            </a:extLst>
          </p:cNvPr>
          <p:cNvSpPr txBox="1"/>
          <p:nvPr/>
        </p:nvSpPr>
        <p:spPr>
          <a:xfrm>
            <a:off x="-391490" y="190799"/>
            <a:ext cx="3382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PAUSE PLAY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AB6B66-7EC0-066E-319F-BC0FE8043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53" y="341843"/>
            <a:ext cx="11004763" cy="5975242"/>
          </a:xfrm>
          <a:prstGeom prst="rect">
            <a:avLst/>
          </a:prstGeom>
        </p:spPr>
      </p:pic>
      <p:pic>
        <p:nvPicPr>
          <p:cNvPr id="19" name="Picture 18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FA8D518C-0B68-A0FC-2FDE-B51D1E3C2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101" y="1213731"/>
            <a:ext cx="7750629" cy="434147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8EC3CF-4029-AFE4-B490-63B7C6C305DF}"/>
              </a:ext>
            </a:extLst>
          </p:cNvPr>
          <p:cNvSpPr/>
          <p:nvPr/>
        </p:nvSpPr>
        <p:spPr>
          <a:xfrm>
            <a:off x="6563360" y="1442720"/>
            <a:ext cx="3251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665412-17D2-8E5F-4681-3011923DE54A}"/>
              </a:ext>
            </a:extLst>
          </p:cNvPr>
          <p:cNvSpPr txBox="1"/>
          <p:nvPr/>
        </p:nvSpPr>
        <p:spPr>
          <a:xfrm>
            <a:off x="6490994" y="1414347"/>
            <a:ext cx="274320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3F3F3F"/>
                </a:solidFill>
                <a:ea typeface="Calibri"/>
                <a:cs typeface="Calibri"/>
              </a:rPr>
              <a:t>3</a:t>
            </a:r>
            <a:endParaRPr lang="en-US" b="1">
              <a:solidFill>
                <a:srgbClr val="3F3F3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F3AE65-B252-F010-A3A8-B873A3B132FE}"/>
              </a:ext>
            </a:extLst>
          </p:cNvPr>
          <p:cNvSpPr/>
          <p:nvPr/>
        </p:nvSpPr>
        <p:spPr>
          <a:xfrm>
            <a:off x="3587008" y="2824479"/>
            <a:ext cx="1717040" cy="314960"/>
          </a:xfrm>
          <a:prstGeom prst="rect">
            <a:avLst/>
          </a:prstGeom>
          <a:solidFill>
            <a:srgbClr val="C8C8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871A59-CD8B-60D0-CFDB-783649689C97}"/>
              </a:ext>
            </a:extLst>
          </p:cNvPr>
          <p:cNvSpPr/>
          <p:nvPr/>
        </p:nvSpPr>
        <p:spPr>
          <a:xfrm>
            <a:off x="3587008" y="3327398"/>
            <a:ext cx="1747520" cy="330200"/>
          </a:xfrm>
          <a:prstGeom prst="rect">
            <a:avLst/>
          </a:prstGeom>
          <a:solidFill>
            <a:srgbClr val="C8C8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81EBB8-BB81-3F08-EA39-FE2F95DB166A}"/>
              </a:ext>
            </a:extLst>
          </p:cNvPr>
          <p:cNvSpPr/>
          <p:nvPr/>
        </p:nvSpPr>
        <p:spPr>
          <a:xfrm>
            <a:off x="3587008" y="3850638"/>
            <a:ext cx="1717040" cy="314960"/>
          </a:xfrm>
          <a:prstGeom prst="rect">
            <a:avLst/>
          </a:prstGeom>
          <a:solidFill>
            <a:srgbClr val="C8C8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6A4D27-A8C7-ACE2-8CA9-E5E61C43CD2D}"/>
              </a:ext>
            </a:extLst>
          </p:cNvPr>
          <p:cNvSpPr/>
          <p:nvPr/>
        </p:nvSpPr>
        <p:spPr>
          <a:xfrm>
            <a:off x="5943600" y="2824478"/>
            <a:ext cx="3749040" cy="325120"/>
          </a:xfrm>
          <a:prstGeom prst="rect">
            <a:avLst/>
          </a:prstGeom>
          <a:solidFill>
            <a:srgbClr val="C8C8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410A51-1C75-C4C3-CE6A-2F7B19F09976}"/>
              </a:ext>
            </a:extLst>
          </p:cNvPr>
          <p:cNvSpPr/>
          <p:nvPr/>
        </p:nvSpPr>
        <p:spPr>
          <a:xfrm>
            <a:off x="5943600" y="3322318"/>
            <a:ext cx="3749040" cy="325120"/>
          </a:xfrm>
          <a:prstGeom prst="rect">
            <a:avLst/>
          </a:prstGeom>
          <a:solidFill>
            <a:srgbClr val="C8C8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33A36B-A90D-123B-C3B4-0B8FBAFD0795}"/>
              </a:ext>
            </a:extLst>
          </p:cNvPr>
          <p:cNvSpPr/>
          <p:nvPr/>
        </p:nvSpPr>
        <p:spPr>
          <a:xfrm>
            <a:off x="5943600" y="3789678"/>
            <a:ext cx="3749040" cy="370840"/>
          </a:xfrm>
          <a:prstGeom prst="rect">
            <a:avLst/>
          </a:prstGeom>
          <a:solidFill>
            <a:srgbClr val="C8C8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E18254-E80D-7C3E-4B0F-626F5C929390}"/>
              </a:ext>
            </a:extLst>
          </p:cNvPr>
          <p:cNvSpPr/>
          <p:nvPr/>
        </p:nvSpPr>
        <p:spPr>
          <a:xfrm>
            <a:off x="8453120" y="4968240"/>
            <a:ext cx="1422400" cy="5689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8C95FF-FF75-E4AF-DBDC-CA4616F30AE3}"/>
              </a:ext>
            </a:extLst>
          </p:cNvPr>
          <p:cNvSpPr txBox="1"/>
          <p:nvPr/>
        </p:nvSpPr>
        <p:spPr>
          <a:xfrm>
            <a:off x="8514080" y="4323080"/>
            <a:ext cx="21031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ea typeface="Calibri"/>
                <a:cs typeface="Calibri"/>
              </a:rPr>
              <a:t>Do NOT click "Finish"</a:t>
            </a:r>
          </a:p>
        </p:txBody>
      </p:sp>
    </p:spTree>
    <p:extLst>
      <p:ext uri="{BB962C8B-B14F-4D97-AF65-F5344CB8AC3E}">
        <p14:creationId xmlns:p14="http://schemas.microsoft.com/office/powerpoint/2010/main" val="1217100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130259-19D2-C490-8A47-1E19D72CE495}"/>
              </a:ext>
            </a:extLst>
          </p:cNvPr>
          <p:cNvSpPr/>
          <p:nvPr/>
        </p:nvSpPr>
        <p:spPr>
          <a:xfrm>
            <a:off x="0" y="0"/>
            <a:ext cx="12177889" cy="6442973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C9CABF-A925-986C-21CF-2CA8A4580AEA}"/>
              </a:ext>
            </a:extLst>
          </p:cNvPr>
          <p:cNvSpPr/>
          <p:nvPr/>
        </p:nvSpPr>
        <p:spPr>
          <a:xfrm>
            <a:off x="0" y="5664479"/>
            <a:ext cx="12192000" cy="867898"/>
          </a:xfrm>
          <a:prstGeom prst="rect">
            <a:avLst/>
          </a:prstGeom>
          <a:solidFill>
            <a:srgbClr val="385723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C1662D-2188-A471-0F6F-30A6DF2C26DA}"/>
              </a:ext>
            </a:extLst>
          </p:cNvPr>
          <p:cNvSpPr/>
          <p:nvPr/>
        </p:nvSpPr>
        <p:spPr>
          <a:xfrm>
            <a:off x="474048" y="2383569"/>
            <a:ext cx="11358757" cy="2911282"/>
          </a:xfrm>
          <a:prstGeom prst="rect">
            <a:avLst/>
          </a:prstGeom>
          <a:solidFill>
            <a:schemeClr val="bg1">
              <a:alpha val="40000"/>
            </a:schemeClr>
          </a:solidFill>
          <a:ln w="50800">
            <a:noFill/>
          </a:ln>
          <a:effectLst>
            <a:glow>
              <a:schemeClr val="tx1">
                <a:lumMod val="50000"/>
                <a:lumOff val="50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D441733E-BF2D-3579-787A-26874A05717C}"/>
              </a:ext>
            </a:extLst>
          </p:cNvPr>
          <p:cNvSpPr/>
          <p:nvPr/>
        </p:nvSpPr>
        <p:spPr>
          <a:xfrm>
            <a:off x="709334" y="2270541"/>
            <a:ext cx="5161221" cy="620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D174B4-E8C0-E716-8942-6468CBA1ECD9}"/>
              </a:ext>
            </a:extLst>
          </p:cNvPr>
          <p:cNvSpPr txBox="1"/>
          <p:nvPr/>
        </p:nvSpPr>
        <p:spPr>
          <a:xfrm>
            <a:off x="497659" y="2426501"/>
            <a:ext cx="7001082" cy="28593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YOU WILL SEE THE LOADING SCREEN ON THE RIGHT.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CLICK </a:t>
            </a:r>
            <a:r>
              <a:rPr lang="en-US" sz="2000" b="1">
                <a:solidFill>
                  <a:srgbClr val="BA2031"/>
                </a:solidFill>
                <a:latin typeface="Open Sans"/>
                <a:ea typeface="Open Sans"/>
                <a:cs typeface="Open Sans"/>
              </a:rPr>
              <a:t>"START SIMULATION."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WHEN THE VIDEO STARTS PLAYING, </a:t>
            </a:r>
            <a:r>
              <a:rPr lang="en-US" sz="2000" b="1">
                <a:solidFill>
                  <a:srgbClr val="BA2031"/>
                </a:solidFill>
                <a:latin typeface="Open Sans"/>
                <a:ea typeface="Open Sans"/>
                <a:cs typeface="Open Sans"/>
              </a:rPr>
              <a:t>PAUSE THE VIDEO BY CLICKING IN THE CENTER OF THE SCREEN.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endParaRPr lang="en-US" sz="600" b="1" u="sng">
              <a:solidFill>
                <a:schemeClr val="tx1">
                  <a:lumMod val="50000"/>
                  <a:lumOff val="50000"/>
                </a:schemeClr>
              </a:solidFill>
              <a:latin typeface="Open Sans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1" u="sng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Calibri"/>
                <a:cs typeface="Calibri"/>
              </a:rPr>
              <a:t>WAIT FOR FURTHER INSTRUCTION.</a:t>
            </a:r>
            <a:endParaRPr lang="en-US" sz="2000" b="1" u="sng">
              <a:solidFill>
                <a:schemeClr val="tx1">
                  <a:lumMod val="50000"/>
                  <a:lumOff val="50000"/>
                </a:schemeClr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3" name="Rectangle 12">
            <a:hlinkClick r:id="rId3"/>
            <a:extLst>
              <a:ext uri="{FF2B5EF4-FFF2-40B4-BE49-F238E27FC236}">
                <a16:creationId xmlns:a16="http://schemas.microsoft.com/office/drawing/2014/main" id="{C7657850-AA53-04A2-AFCB-7FFC15CE7A01}"/>
              </a:ext>
            </a:extLst>
          </p:cNvPr>
          <p:cNvSpPr/>
          <p:nvPr/>
        </p:nvSpPr>
        <p:spPr>
          <a:xfrm>
            <a:off x="5764275" y="3277515"/>
            <a:ext cx="4180518" cy="2393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2A84841-1435-B078-D889-F9A14A4FFA9A}"/>
              </a:ext>
            </a:extLst>
          </p:cNvPr>
          <p:cNvSpPr/>
          <p:nvPr/>
        </p:nvSpPr>
        <p:spPr>
          <a:xfrm>
            <a:off x="6812590" y="1679128"/>
            <a:ext cx="5174225" cy="63295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ea typeface="+mn-lt"/>
                <a:cs typeface="+mn-lt"/>
              </a:rPr>
              <a:t>https://www.outbreakready-thislandincrisis.com/</a:t>
            </a:r>
            <a:endParaRPr lang="en-US" b="1">
              <a:cs typeface="Calibri"/>
            </a:endParaRPr>
          </a:p>
        </p:txBody>
      </p:sp>
      <p:pic>
        <p:nvPicPr>
          <p:cNvPr id="7" name="Picture 6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912EAEAC-C461-C656-CAFF-8589C49D1F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87" r="-57"/>
          <a:stretch/>
        </p:blipFill>
        <p:spPr>
          <a:xfrm>
            <a:off x="7551092" y="2508601"/>
            <a:ext cx="3848503" cy="2110859"/>
          </a:xfrm>
          <a:prstGeom prst="rect">
            <a:avLst/>
          </a:prstGeom>
        </p:spPr>
      </p:pic>
      <p:pic>
        <p:nvPicPr>
          <p:cNvPr id="4" name="Picture 3" descr="A person holding a book&#10;&#10;Description automatically generated">
            <a:extLst>
              <a:ext uri="{FF2B5EF4-FFF2-40B4-BE49-F238E27FC236}">
                <a16:creationId xmlns:a16="http://schemas.microsoft.com/office/drawing/2014/main" id="{28277843-4512-DC34-FBFB-F811A1060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7864" y="3049459"/>
            <a:ext cx="3947842" cy="3805937"/>
          </a:xfrm>
          <a:prstGeom prst="rect">
            <a:avLst/>
          </a:prstGeom>
        </p:spPr>
      </p:pic>
      <p:sp>
        <p:nvSpPr>
          <p:cNvPr id="10" name="Rounded Rectangle 30">
            <a:extLst>
              <a:ext uri="{FF2B5EF4-FFF2-40B4-BE49-F238E27FC236}">
                <a16:creationId xmlns:a16="http://schemas.microsoft.com/office/drawing/2014/main" id="{1BC364EB-925F-82E7-FF7E-0086C90A853C}"/>
              </a:ext>
            </a:extLst>
          </p:cNvPr>
          <p:cNvSpPr/>
          <p:nvPr/>
        </p:nvSpPr>
        <p:spPr>
          <a:xfrm>
            <a:off x="476992" y="327297"/>
            <a:ext cx="11036440" cy="1077983"/>
          </a:xfrm>
          <a:prstGeom prst="roundRect">
            <a:avLst/>
          </a:prstGeom>
          <a:solidFill>
            <a:schemeClr val="bg1">
              <a:alpha val="63000"/>
            </a:schemeClr>
          </a:solidFill>
          <a:ln w="53975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7F1E8D-35C3-141C-F4D2-1F23D0986905}"/>
              </a:ext>
            </a:extLst>
          </p:cNvPr>
          <p:cNvSpPr txBox="1"/>
          <p:nvPr/>
        </p:nvSpPr>
        <p:spPr>
          <a:xfrm>
            <a:off x="1254753" y="582730"/>
            <a:ext cx="9770604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000" b="1" spc="60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WELCOME!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C86DB3-1FB7-62C2-AE36-CA8886FB1709}"/>
              </a:ext>
            </a:extLst>
          </p:cNvPr>
          <p:cNvSpPr txBox="1"/>
          <p:nvPr/>
        </p:nvSpPr>
        <p:spPr>
          <a:xfrm>
            <a:off x="494804" y="1750793"/>
            <a:ext cx="631371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Calibri"/>
                <a:cs typeface="Calibri"/>
              </a:rPr>
              <a:t>Please open the link on your computer:</a:t>
            </a:r>
            <a:endParaRPr lang="en-US" sz="2400" b="1">
              <a:solidFill>
                <a:schemeClr val="tx1">
                  <a:lumMod val="65000"/>
                  <a:lumOff val="35000"/>
                </a:schemeClr>
              </a:solidFill>
              <a:latin typeface="Open Sans"/>
            </a:endParaRPr>
          </a:p>
        </p:txBody>
      </p:sp>
      <p:pic>
        <p:nvPicPr>
          <p:cNvPr id="5" name="Picture 4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49BB6F87-0A8D-5CA5-758E-F5552BE5DC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87" r="-57"/>
          <a:stretch/>
        </p:blipFill>
        <p:spPr>
          <a:xfrm>
            <a:off x="5976337" y="4726776"/>
            <a:ext cx="3283149" cy="1797456"/>
          </a:xfrm>
          <a:prstGeom prst="rect">
            <a:avLst/>
          </a:prstGeom>
        </p:spPr>
      </p:pic>
      <p:pic>
        <p:nvPicPr>
          <p:cNvPr id="2" name="Picture 1" descr="A map with a video game title&#10;&#10;Description automatically generated">
            <a:extLst>
              <a:ext uri="{FF2B5EF4-FFF2-40B4-BE49-F238E27FC236}">
                <a16:creationId xmlns:a16="http://schemas.microsoft.com/office/drawing/2014/main" id="{B1FF0717-1672-181C-635D-627BD7B7D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6255" y="4838909"/>
            <a:ext cx="2236111" cy="129811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90E245-FB43-5C6C-7B5B-3B3803CF27B9}"/>
              </a:ext>
            </a:extLst>
          </p:cNvPr>
          <p:cNvCxnSpPr/>
          <p:nvPr/>
        </p:nvCxnSpPr>
        <p:spPr>
          <a:xfrm>
            <a:off x="5577348" y="4630993"/>
            <a:ext cx="644013" cy="379772"/>
          </a:xfrm>
          <a:prstGeom prst="straightConnector1">
            <a:avLst/>
          </a:prstGeom>
          <a:ln w="57150">
            <a:solidFill>
              <a:srgbClr val="BA20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191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road, transport&#10;&#10;Description automatically generated">
            <a:extLst>
              <a:ext uri="{FF2B5EF4-FFF2-40B4-BE49-F238E27FC236}">
                <a16:creationId xmlns:a16="http://schemas.microsoft.com/office/drawing/2014/main" id="{EE221EF5-1F81-740A-F696-66569910E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80" r="11370"/>
          <a:stretch/>
        </p:blipFill>
        <p:spPr>
          <a:xfrm>
            <a:off x="0" y="0"/>
            <a:ext cx="12198828" cy="54741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EECB91-7E12-5E85-3097-304CCF7E1327}"/>
              </a:ext>
            </a:extLst>
          </p:cNvPr>
          <p:cNvSpPr/>
          <p:nvPr/>
        </p:nvSpPr>
        <p:spPr>
          <a:xfrm>
            <a:off x="10242" y="0"/>
            <a:ext cx="12192000" cy="5474162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313D77-5C12-355E-1BB2-38ACC09FB75B}"/>
              </a:ext>
            </a:extLst>
          </p:cNvPr>
          <p:cNvSpPr/>
          <p:nvPr/>
        </p:nvSpPr>
        <p:spPr>
          <a:xfrm>
            <a:off x="0" y="5474163"/>
            <a:ext cx="12192000" cy="10167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4DC5E-42A4-23B2-3CB8-68193358FFD0}"/>
              </a:ext>
            </a:extLst>
          </p:cNvPr>
          <p:cNvSpPr txBox="1"/>
          <p:nvPr/>
        </p:nvSpPr>
        <p:spPr>
          <a:xfrm>
            <a:off x="-161365" y="190799"/>
            <a:ext cx="5471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BEGIN EPILOGUE	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2FDDC-FFD0-B452-74E6-D345B95A6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07" y="734663"/>
            <a:ext cx="11302786" cy="5563090"/>
          </a:xfrm>
          <a:prstGeom prst="rect">
            <a:avLst/>
          </a:prstGeom>
        </p:spPr>
      </p:pic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D117F73F-AC76-E0C9-CA23-F35E4BD2B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1413" y="1074958"/>
            <a:ext cx="7889174" cy="44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26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361CB14-F172-967D-5047-B2A0900E71AE}"/>
              </a:ext>
            </a:extLst>
          </p:cNvPr>
          <p:cNvSpPr/>
          <p:nvPr/>
        </p:nvSpPr>
        <p:spPr>
          <a:xfrm>
            <a:off x="0" y="5474163"/>
            <a:ext cx="12192000" cy="10167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ED4ED84B-A3A4-FE07-0D0C-C1E73BFBFD13}"/>
              </a:ext>
            </a:extLst>
          </p:cNvPr>
          <p:cNvSpPr txBox="1"/>
          <p:nvPr/>
        </p:nvSpPr>
        <p:spPr>
          <a:xfrm>
            <a:off x="10992091" y="6523177"/>
            <a:ext cx="119990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TWELVE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60A8E-F696-4CF3-8BD3-225C3C8AF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BAFD95E-CFD7-5F1B-CA4A-041DEDB4418B}"/>
              </a:ext>
            </a:extLst>
          </p:cNvPr>
          <p:cNvSpPr/>
          <p:nvPr/>
        </p:nvSpPr>
        <p:spPr>
          <a:xfrm>
            <a:off x="2426277" y="410441"/>
            <a:ext cx="4265468" cy="2940627"/>
          </a:xfrm>
          <a:prstGeom prst="wedgeEllipseCallout">
            <a:avLst>
              <a:gd name="adj1" fmla="val 87184"/>
              <a:gd name="adj2" fmla="val 53784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Time for a break! We’ll restart in </a:t>
            </a:r>
          </a:p>
          <a:p>
            <a:pPr algn="ctr"/>
            <a:r>
              <a:rPr lang="en-US" sz="2400" b="1" u="sng"/>
              <a:t>10 minutes.</a:t>
            </a:r>
          </a:p>
        </p:txBody>
      </p:sp>
    </p:spTree>
    <p:extLst>
      <p:ext uri="{BB962C8B-B14F-4D97-AF65-F5344CB8AC3E}">
        <p14:creationId xmlns:p14="http://schemas.microsoft.com/office/powerpoint/2010/main" val="3036547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2ED7F91-C4F5-58DA-3FCF-F4F378A1A4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3" b="22228"/>
          <a:stretch/>
        </p:blipFill>
        <p:spPr>
          <a:xfrm>
            <a:off x="-9672" y="0"/>
            <a:ext cx="12201672" cy="4883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72F07B-1378-8D90-819F-ADF9F9720FDB}"/>
              </a:ext>
            </a:extLst>
          </p:cNvPr>
          <p:cNvSpPr/>
          <p:nvPr/>
        </p:nvSpPr>
        <p:spPr>
          <a:xfrm>
            <a:off x="-9672" y="4883807"/>
            <a:ext cx="12201672" cy="1494450"/>
          </a:xfrm>
          <a:prstGeom prst="rect">
            <a:avLst/>
          </a:prstGeom>
          <a:solidFill>
            <a:srgbClr val="C8C8C9">
              <a:alpha val="595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8B9C79F-605F-9097-D84F-42731C799D4E}"/>
              </a:ext>
            </a:extLst>
          </p:cNvPr>
          <p:cNvSpPr/>
          <p:nvPr/>
        </p:nvSpPr>
        <p:spPr>
          <a:xfrm>
            <a:off x="1195708" y="479743"/>
            <a:ext cx="9770604" cy="775155"/>
          </a:xfrm>
          <a:prstGeom prst="roundRect">
            <a:avLst/>
          </a:prstGeom>
          <a:solidFill>
            <a:schemeClr val="bg1">
              <a:alpha val="63000"/>
            </a:schemeClr>
          </a:solidFill>
          <a:ln w="53975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46D31-D120-476B-8739-CCDF58F27823}"/>
              </a:ext>
            </a:extLst>
          </p:cNvPr>
          <p:cNvSpPr txBox="1"/>
          <p:nvPr/>
        </p:nvSpPr>
        <p:spPr>
          <a:xfrm>
            <a:off x="1195708" y="569980"/>
            <a:ext cx="977060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spc="60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GROUP DISCUSSION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F19FA2-7CFD-D87B-48C9-47B2B10B38F9}"/>
              </a:ext>
            </a:extLst>
          </p:cNvPr>
          <p:cNvGrpSpPr/>
          <p:nvPr/>
        </p:nvGrpSpPr>
        <p:grpSpPr>
          <a:xfrm>
            <a:off x="810384" y="4421630"/>
            <a:ext cx="10746080" cy="1972928"/>
            <a:chOff x="831164" y="4421630"/>
            <a:chExt cx="10746080" cy="19729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7A3CADA-603D-5B35-3011-C39E8CC6D543}"/>
                </a:ext>
              </a:extLst>
            </p:cNvPr>
            <p:cNvGrpSpPr/>
            <p:nvPr/>
          </p:nvGrpSpPr>
          <p:grpSpPr>
            <a:xfrm>
              <a:off x="831164" y="4480061"/>
              <a:ext cx="9424202" cy="1914497"/>
              <a:chOff x="831164" y="4480061"/>
              <a:chExt cx="9424202" cy="191449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D8C2BE2-B5B5-DA86-6C19-A923BEBA39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6703" b="93372" l="54974" r="95063">
                            <a14:foregroundMark x1="66765" y1="39768" x2="66765" y2="39768"/>
                            <a14:foregroundMark x1="72439" y1="36703" x2="72439" y2="36703"/>
                            <a14:foregroundMark x1="58880" y1="85004" x2="58880" y2="85004"/>
                            <a14:foregroundMark x1="87693" y1="90472" x2="87693" y2="90472"/>
                            <a14:foregroundMark x1="92999" y1="90472" x2="87030" y2="89147"/>
                            <a14:foregroundMark x1="54974" y1="88070" x2="54974" y2="88070"/>
                          </a14:backgroundRemoval>
                        </a14:imgEffect>
                      </a14:imgLayer>
                    </a14:imgProps>
                  </a:ext>
                </a:extLst>
              </a:blip>
              <a:srcRect l="52696" t="33877" b="6656"/>
              <a:stretch/>
            </p:blipFill>
            <p:spPr>
              <a:xfrm>
                <a:off x="831164" y="4853380"/>
                <a:ext cx="1360015" cy="152076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3C4A76E-DA88-D8DB-2825-90C3089C9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95222" y="4502287"/>
                <a:ext cx="1560144" cy="1871862"/>
              </a:xfrm>
              <a:prstGeom prst="rect">
                <a:avLst/>
              </a:prstGeom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CAC9488-F8CB-8D32-63A6-EB6CDFBF896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411205" y="4480061"/>
                <a:ext cx="8035282" cy="1914497"/>
                <a:chOff x="1500884" y="151997"/>
                <a:chExt cx="9245715" cy="2202896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D31A99B5-FBCE-3A14-78A2-6E43CC69E6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92897" y="269799"/>
                  <a:ext cx="2141083" cy="2085094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A0A06C94-E697-E2B3-0AF4-78B8C74BF8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724936" y="479838"/>
                  <a:ext cx="1901289" cy="1851571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30C73297-CD15-6289-C12A-A311B63883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57794" y="180909"/>
                  <a:ext cx="1795164" cy="2153838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46AE1A75-6FE3-A872-72DC-31EE0179D5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5493" b="97929" l="958" r="45321">
                              <a14:foregroundMark x1="24245" y1="35460" x2="24245" y2="35460"/>
                              <a14:foregroundMark x1="38836" y1="77299" x2="38836" y2="77299"/>
                              <a14:foregroundMark x1="37657" y1="82187" x2="37657" y2="74565"/>
                              <a14:foregroundMark x1="31098" y1="62303" x2="38836" y2="68186"/>
                              <a14:foregroundMark x1="38836" y1="68186" x2="43626" y2="77216"/>
                              <a14:foregroundMark x1="43626" y1="77216" x2="44952" y2="87490"/>
                              <a14:foregroundMark x1="44952" y1="87490" x2="34856" y2="94449"/>
                              <a14:foregroundMark x1="34856" y1="94449" x2="26234" y2="94366"/>
                              <a14:foregroundMark x1="22697" y1="97929" x2="24834" y2="95940"/>
                              <a14:foregroundMark x1="16654" y1="51864" x2="19013" y2="40597"/>
                              <a14:foregroundMark x1="19013" y1="40597" x2="19602" y2="39519"/>
                              <a14:foregroundMark x1="23655" y1="36620" x2="27782" y2="36951"/>
                              <a14:foregroundMark x1="29182" y1="37034" x2="35741" y2="46147"/>
                              <a14:foregroundMark x1="35741" y1="46147" x2="35741" y2="46479"/>
                              <a14:foregroundMark x1="18497" y1="56918" x2="17465" y2="52693"/>
                              <a14:foregroundMark x1="958" y1="15493" x2="958" y2="1549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t="29657" r="49590" b="6979"/>
                <a:stretch/>
              </p:blipFill>
              <p:spPr>
                <a:xfrm>
                  <a:off x="2612141" y="504128"/>
                  <a:ext cx="1634343" cy="1827281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0E111A21-7311-A33B-F846-CBF0947B7A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687547" y="185626"/>
                  <a:ext cx="1638798" cy="2164788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3E597565-89EA-DEFE-E38E-27FC814E54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00884" y="151997"/>
                  <a:ext cx="1823606" cy="2185792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D63B9425-CE91-7147-1130-2D5806E431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655665" y="298310"/>
                  <a:ext cx="2090934" cy="2036258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AC059E9D-84D9-D3DA-9E99-67490C5912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680881" y="306579"/>
                  <a:ext cx="1692107" cy="20285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DF0BE19-E73D-40A4-9884-57A92DF2F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572297" y="4421630"/>
              <a:ext cx="2004947" cy="1952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0403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>
            <a:extLst>
              <a:ext uri="{FF2B5EF4-FFF2-40B4-BE49-F238E27FC236}">
                <a16:creationId xmlns:a16="http://schemas.microsoft.com/office/drawing/2014/main" id="{ED4ED84B-A3A4-FE07-0D0C-C1E73BFBFD13}"/>
              </a:ext>
            </a:extLst>
          </p:cNvPr>
          <p:cNvSpPr txBox="1"/>
          <p:nvPr/>
        </p:nvSpPr>
        <p:spPr>
          <a:xfrm>
            <a:off x="10992091" y="6523177"/>
            <a:ext cx="119990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TWELVE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BF0D8C-B46C-DB8B-882C-21D38E51AA8A}"/>
              </a:ext>
            </a:extLst>
          </p:cNvPr>
          <p:cNvSpPr/>
          <p:nvPr/>
        </p:nvSpPr>
        <p:spPr>
          <a:xfrm>
            <a:off x="0" y="-16195"/>
            <a:ext cx="12192000" cy="1147748"/>
          </a:xfrm>
          <a:prstGeom prst="rect">
            <a:avLst/>
          </a:prstGeom>
          <a:solidFill>
            <a:srgbClr val="C8C8C9">
              <a:alpha val="595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7764859-46B9-5265-E5FF-B99FAAD56CE3}"/>
              </a:ext>
            </a:extLst>
          </p:cNvPr>
          <p:cNvSpPr/>
          <p:nvPr/>
        </p:nvSpPr>
        <p:spPr>
          <a:xfrm>
            <a:off x="197412" y="381966"/>
            <a:ext cx="5280406" cy="1683782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1DFCF1-B2C6-BD03-D451-9D5C1EC854FA}"/>
              </a:ext>
            </a:extLst>
          </p:cNvPr>
          <p:cNvSpPr txBox="1"/>
          <p:nvPr/>
        </p:nvSpPr>
        <p:spPr>
          <a:xfrm>
            <a:off x="908363" y="536678"/>
            <a:ext cx="385850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spc="30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TOPIC ONE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C7F433-0B2E-AFEA-9921-FF5ED0BF6B4B}"/>
              </a:ext>
            </a:extLst>
          </p:cNvPr>
          <p:cNvSpPr txBox="1"/>
          <p:nvPr/>
        </p:nvSpPr>
        <p:spPr>
          <a:xfrm>
            <a:off x="-306260" y="1237118"/>
            <a:ext cx="62877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spc="300">
                <a:ln w="25400">
                  <a:noFill/>
                </a:ln>
                <a:solidFill>
                  <a:srgbClr val="BA2031"/>
                </a:solidFill>
                <a:latin typeface="Open Sans"/>
                <a:ea typeface="Open Sans"/>
                <a:cs typeface="Open Sans"/>
              </a:rPr>
              <a:t>[INSERT TOPIC HERE]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10E033-0704-C4F2-7C1D-AD34EB506F35}"/>
              </a:ext>
            </a:extLst>
          </p:cNvPr>
          <p:cNvGrpSpPr>
            <a:grpSpLocks noChangeAspect="1"/>
          </p:cNvGrpSpPr>
          <p:nvPr/>
        </p:nvGrpSpPr>
        <p:grpSpPr>
          <a:xfrm>
            <a:off x="5898573" y="22982"/>
            <a:ext cx="6038129" cy="1108571"/>
            <a:chOff x="831164" y="4421630"/>
            <a:chExt cx="10746080" cy="19729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E1987F8-2C23-03E1-03C5-3D1C41D799D8}"/>
                </a:ext>
              </a:extLst>
            </p:cNvPr>
            <p:cNvGrpSpPr/>
            <p:nvPr/>
          </p:nvGrpSpPr>
          <p:grpSpPr>
            <a:xfrm>
              <a:off x="831164" y="4480061"/>
              <a:ext cx="9424202" cy="1914497"/>
              <a:chOff x="831164" y="4480061"/>
              <a:chExt cx="9424202" cy="191449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F5C419C-B0A0-B6E9-5F70-8A74AF3EE8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6703" b="93372" l="54974" r="95063">
                            <a14:foregroundMark x1="66765" y1="39768" x2="66765" y2="39768"/>
                            <a14:foregroundMark x1="72439" y1="36703" x2="72439" y2="36703"/>
                            <a14:foregroundMark x1="58880" y1="85004" x2="58880" y2="85004"/>
                            <a14:foregroundMark x1="87693" y1="90472" x2="87693" y2="90472"/>
                            <a14:foregroundMark x1="92999" y1="90472" x2="87030" y2="89147"/>
                            <a14:foregroundMark x1="54974" y1="88070" x2="54974" y2="88070"/>
                          </a14:backgroundRemoval>
                        </a14:imgEffect>
                      </a14:imgLayer>
                    </a14:imgProps>
                  </a:ext>
                </a:extLst>
              </a:blip>
              <a:srcRect l="52696" t="33877" b="6656"/>
              <a:stretch/>
            </p:blipFill>
            <p:spPr>
              <a:xfrm>
                <a:off x="831164" y="4853380"/>
                <a:ext cx="1360015" cy="152076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B0EF779-4940-C6BC-8B0A-1D1BF550D9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95222" y="4502287"/>
                <a:ext cx="1560144" cy="1871862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E912652-29C1-9756-A575-6EBA2484E65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411205" y="4480061"/>
                <a:ext cx="8035282" cy="1914497"/>
                <a:chOff x="1500884" y="151997"/>
                <a:chExt cx="9245715" cy="2202896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E2E52DD7-81E0-ACBC-3A60-65996BC90A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92897" y="269799"/>
                  <a:ext cx="2141083" cy="2085094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A4ABBBCC-C1F0-FF3B-9131-E3E0808370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24936" y="479838"/>
                  <a:ext cx="1901289" cy="1851571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21972214-C003-1865-5A8C-5F9664C267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57794" y="180909"/>
                  <a:ext cx="1795164" cy="2153838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CA74817C-5B5B-25A7-ED12-6B632D9DEB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5493" b="97929" l="958" r="45321">
                              <a14:foregroundMark x1="24245" y1="35460" x2="24245" y2="35460"/>
                              <a14:foregroundMark x1="38836" y1="77299" x2="38836" y2="77299"/>
                              <a14:foregroundMark x1="37657" y1="82187" x2="37657" y2="74565"/>
                              <a14:foregroundMark x1="31098" y1="62303" x2="38836" y2="68186"/>
                              <a14:foregroundMark x1="38836" y1="68186" x2="43626" y2="77216"/>
                              <a14:foregroundMark x1="43626" y1="77216" x2="44952" y2="87490"/>
                              <a14:foregroundMark x1="44952" y1="87490" x2="34856" y2="94449"/>
                              <a14:foregroundMark x1="34856" y1="94449" x2="26234" y2="94366"/>
                              <a14:foregroundMark x1="22697" y1="97929" x2="24834" y2="95940"/>
                              <a14:foregroundMark x1="16654" y1="51864" x2="19013" y2="40597"/>
                              <a14:foregroundMark x1="19013" y1="40597" x2="19602" y2="39519"/>
                              <a14:foregroundMark x1="23655" y1="36620" x2="27782" y2="36951"/>
                              <a14:foregroundMark x1="29182" y1="37034" x2="35741" y2="46147"/>
                              <a14:foregroundMark x1="35741" y1="46147" x2="35741" y2="46479"/>
                              <a14:foregroundMark x1="18497" y1="56918" x2="17465" y2="52693"/>
                              <a14:foregroundMark x1="958" y1="15493" x2="958" y2="1549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t="29657" r="49590" b="6979"/>
                <a:stretch/>
              </p:blipFill>
              <p:spPr>
                <a:xfrm>
                  <a:off x="2612141" y="504128"/>
                  <a:ext cx="1634343" cy="1827281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DCDD65DB-07CE-02C4-534A-4394B839A8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87547" y="185626"/>
                  <a:ext cx="1638798" cy="2164788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FB01796C-293D-38A8-BCBC-2B94CBBE3F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00884" y="151997"/>
                  <a:ext cx="1823606" cy="2185792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F76FD801-6AA3-13E5-AFB5-C4CCB61009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655665" y="298310"/>
                  <a:ext cx="2090934" cy="2036258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D42A3226-5A9B-46FC-FE0F-ACD9CF0898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680881" y="306579"/>
                  <a:ext cx="1692107" cy="20285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6A6438-CD26-C645-6762-ED7C90B70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572297" y="4421630"/>
              <a:ext cx="2004947" cy="1952519"/>
            </a:xfrm>
            <a:prstGeom prst="rect">
              <a:avLst/>
            </a:prstGeom>
          </p:spPr>
        </p:pic>
      </p:grpSp>
      <p:sp>
        <p:nvSpPr>
          <p:cNvPr id="18" name="Rounded Rectangle 12">
            <a:extLst>
              <a:ext uri="{FF2B5EF4-FFF2-40B4-BE49-F238E27FC236}">
                <a16:creationId xmlns:a16="http://schemas.microsoft.com/office/drawing/2014/main" id="{E8735B34-641E-E1B8-A492-44A1D76E7E89}"/>
              </a:ext>
            </a:extLst>
          </p:cNvPr>
          <p:cNvSpPr/>
          <p:nvPr/>
        </p:nvSpPr>
        <p:spPr>
          <a:xfrm>
            <a:off x="426759" y="2495795"/>
            <a:ext cx="11351623" cy="2805709"/>
          </a:xfrm>
          <a:prstGeom prst="roundRect">
            <a:avLst/>
          </a:prstGeom>
          <a:solidFill>
            <a:srgbClr val="C8C8C9">
              <a:alpha val="24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5FAC23-F2E2-43D6-5A19-61F469232016}"/>
              </a:ext>
            </a:extLst>
          </p:cNvPr>
          <p:cNvSpPr txBox="1"/>
          <p:nvPr/>
        </p:nvSpPr>
        <p:spPr>
          <a:xfrm>
            <a:off x="1108715" y="2708012"/>
            <a:ext cx="9995939" cy="5048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Calibri"/>
              </a:rPr>
              <a:t>[INSERT SELECTED QUESTION HERE]</a:t>
            </a:r>
            <a:endParaRPr lang="en-US" sz="2000" b="1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43510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>
            <a:extLst>
              <a:ext uri="{FF2B5EF4-FFF2-40B4-BE49-F238E27FC236}">
                <a16:creationId xmlns:a16="http://schemas.microsoft.com/office/drawing/2014/main" id="{ED4ED84B-A3A4-FE07-0D0C-C1E73BFBFD13}"/>
              </a:ext>
            </a:extLst>
          </p:cNvPr>
          <p:cNvSpPr txBox="1"/>
          <p:nvPr/>
        </p:nvSpPr>
        <p:spPr>
          <a:xfrm>
            <a:off x="10992091" y="6523177"/>
            <a:ext cx="119990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TWELVE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BF0D8C-B46C-DB8B-882C-21D38E51AA8A}"/>
              </a:ext>
            </a:extLst>
          </p:cNvPr>
          <p:cNvSpPr/>
          <p:nvPr/>
        </p:nvSpPr>
        <p:spPr>
          <a:xfrm>
            <a:off x="0" y="-16195"/>
            <a:ext cx="12192000" cy="1147748"/>
          </a:xfrm>
          <a:prstGeom prst="rect">
            <a:avLst/>
          </a:prstGeom>
          <a:solidFill>
            <a:srgbClr val="C8C8C9">
              <a:alpha val="595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7764859-46B9-5265-E5FF-B99FAAD56CE3}"/>
              </a:ext>
            </a:extLst>
          </p:cNvPr>
          <p:cNvSpPr/>
          <p:nvPr/>
        </p:nvSpPr>
        <p:spPr>
          <a:xfrm>
            <a:off x="197412" y="381966"/>
            <a:ext cx="5280406" cy="1683782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1DFCF1-B2C6-BD03-D451-9D5C1EC854FA}"/>
              </a:ext>
            </a:extLst>
          </p:cNvPr>
          <p:cNvSpPr txBox="1"/>
          <p:nvPr/>
        </p:nvSpPr>
        <p:spPr>
          <a:xfrm>
            <a:off x="908363" y="536678"/>
            <a:ext cx="3858505" cy="6155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400" b="1" spc="300">
                <a:ln w="25400">
                  <a:noFill/>
                </a:ln>
                <a:solidFill>
                  <a:srgbClr val="34547C"/>
                </a:solidFill>
                <a:latin typeface="Open Sans"/>
                <a:ea typeface="Open Sans"/>
                <a:cs typeface="Open Sans"/>
              </a:rPr>
              <a:t>TOPIC TWO</a:t>
            </a:r>
            <a:endParaRPr lang="en-US" sz="3400" b="1" spc="300">
              <a:ln w="25400">
                <a:noFill/>
              </a:ln>
              <a:solidFill>
                <a:srgbClr val="34547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C7F433-0B2E-AFEA-9921-FF5ED0BF6B4B}"/>
              </a:ext>
            </a:extLst>
          </p:cNvPr>
          <p:cNvSpPr txBox="1"/>
          <p:nvPr/>
        </p:nvSpPr>
        <p:spPr>
          <a:xfrm>
            <a:off x="-306260" y="1237118"/>
            <a:ext cx="62877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spc="300">
                <a:ln w="25400">
                  <a:noFill/>
                </a:ln>
                <a:solidFill>
                  <a:srgbClr val="BA2031"/>
                </a:solidFill>
                <a:latin typeface="Open Sans"/>
                <a:ea typeface="Open Sans"/>
                <a:cs typeface="Open Sans"/>
              </a:rPr>
              <a:t>[INSERT TOPIC HERE]</a:t>
            </a:r>
            <a:endParaRPr lang="en-US"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10E033-0704-C4F2-7C1D-AD34EB506F35}"/>
              </a:ext>
            </a:extLst>
          </p:cNvPr>
          <p:cNvGrpSpPr>
            <a:grpSpLocks noChangeAspect="1"/>
          </p:cNvGrpSpPr>
          <p:nvPr/>
        </p:nvGrpSpPr>
        <p:grpSpPr>
          <a:xfrm>
            <a:off x="5898573" y="22982"/>
            <a:ext cx="6038129" cy="1108571"/>
            <a:chOff x="831164" y="4421630"/>
            <a:chExt cx="10746080" cy="19729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E1987F8-2C23-03E1-03C5-3D1C41D799D8}"/>
                </a:ext>
              </a:extLst>
            </p:cNvPr>
            <p:cNvGrpSpPr/>
            <p:nvPr/>
          </p:nvGrpSpPr>
          <p:grpSpPr>
            <a:xfrm>
              <a:off x="831164" y="4480061"/>
              <a:ext cx="9424202" cy="1914497"/>
              <a:chOff x="831164" y="4480061"/>
              <a:chExt cx="9424202" cy="191449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F5C419C-B0A0-B6E9-5F70-8A74AF3EE8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6703" b="93372" l="54974" r="95063">
                            <a14:foregroundMark x1="66765" y1="39768" x2="66765" y2="39768"/>
                            <a14:foregroundMark x1="72439" y1="36703" x2="72439" y2="36703"/>
                            <a14:foregroundMark x1="58880" y1="85004" x2="58880" y2="85004"/>
                            <a14:foregroundMark x1="87693" y1="90472" x2="87693" y2="90472"/>
                            <a14:foregroundMark x1="92999" y1="90472" x2="87030" y2="89147"/>
                            <a14:foregroundMark x1="54974" y1="88070" x2="54974" y2="88070"/>
                          </a14:backgroundRemoval>
                        </a14:imgEffect>
                      </a14:imgLayer>
                    </a14:imgProps>
                  </a:ext>
                </a:extLst>
              </a:blip>
              <a:srcRect l="52696" t="33877" b="6656"/>
              <a:stretch/>
            </p:blipFill>
            <p:spPr>
              <a:xfrm>
                <a:off x="831164" y="4853380"/>
                <a:ext cx="1360015" cy="152076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B0EF779-4940-C6BC-8B0A-1D1BF550D9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95222" y="4502287"/>
                <a:ext cx="1560144" cy="1871862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E912652-29C1-9756-A575-6EBA2484E65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411205" y="4480061"/>
                <a:ext cx="8035282" cy="1914497"/>
                <a:chOff x="1500884" y="151997"/>
                <a:chExt cx="9245715" cy="2202896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E2E52DD7-81E0-ACBC-3A60-65996BC90A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92897" y="269799"/>
                  <a:ext cx="2141083" cy="2085094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A4ABBBCC-C1F0-FF3B-9131-E3E0808370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24936" y="479838"/>
                  <a:ext cx="1901289" cy="1851571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21972214-C003-1865-5A8C-5F9664C267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57794" y="180909"/>
                  <a:ext cx="1795164" cy="2153838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CA74817C-5B5B-25A7-ED12-6B632D9DEB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5493" b="97929" l="958" r="45321">
                              <a14:foregroundMark x1="24245" y1="35460" x2="24245" y2="35460"/>
                              <a14:foregroundMark x1="38836" y1="77299" x2="38836" y2="77299"/>
                              <a14:foregroundMark x1="37657" y1="82187" x2="37657" y2="74565"/>
                              <a14:foregroundMark x1="31098" y1="62303" x2="38836" y2="68186"/>
                              <a14:foregroundMark x1="38836" y1="68186" x2="43626" y2="77216"/>
                              <a14:foregroundMark x1="43626" y1="77216" x2="44952" y2="87490"/>
                              <a14:foregroundMark x1="44952" y1="87490" x2="34856" y2="94449"/>
                              <a14:foregroundMark x1="34856" y1="94449" x2="26234" y2="94366"/>
                              <a14:foregroundMark x1="22697" y1="97929" x2="24834" y2="95940"/>
                              <a14:foregroundMark x1="16654" y1="51864" x2="19013" y2="40597"/>
                              <a14:foregroundMark x1="19013" y1="40597" x2="19602" y2="39519"/>
                              <a14:foregroundMark x1="23655" y1="36620" x2="27782" y2="36951"/>
                              <a14:foregroundMark x1="29182" y1="37034" x2="35741" y2="46147"/>
                              <a14:foregroundMark x1="35741" y1="46147" x2="35741" y2="46479"/>
                              <a14:foregroundMark x1="18497" y1="56918" x2="17465" y2="52693"/>
                              <a14:foregroundMark x1="958" y1="15493" x2="958" y2="1549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t="29657" r="49590" b="6979"/>
                <a:stretch/>
              </p:blipFill>
              <p:spPr>
                <a:xfrm>
                  <a:off x="2612141" y="504128"/>
                  <a:ext cx="1634343" cy="1827281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DCDD65DB-07CE-02C4-534A-4394B839A8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87547" y="185626"/>
                  <a:ext cx="1638798" cy="2164788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FB01796C-293D-38A8-BCBC-2B94CBBE3F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00884" y="151997"/>
                  <a:ext cx="1823606" cy="2185792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F76FD801-6AA3-13E5-AFB5-C4CCB61009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655665" y="298310"/>
                  <a:ext cx="2090934" cy="2036258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D42A3226-5A9B-46FC-FE0F-ACD9CF0898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680881" y="306579"/>
                  <a:ext cx="1692107" cy="20285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6A6438-CD26-C645-6762-ED7C90B70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572297" y="4421630"/>
              <a:ext cx="2004947" cy="1952519"/>
            </a:xfrm>
            <a:prstGeom prst="rect">
              <a:avLst/>
            </a:prstGeom>
          </p:spPr>
        </p:pic>
      </p:grpSp>
      <p:sp>
        <p:nvSpPr>
          <p:cNvPr id="18" name="Rounded Rectangle 12">
            <a:extLst>
              <a:ext uri="{FF2B5EF4-FFF2-40B4-BE49-F238E27FC236}">
                <a16:creationId xmlns:a16="http://schemas.microsoft.com/office/drawing/2014/main" id="{E8735B34-641E-E1B8-A492-44A1D76E7E89}"/>
              </a:ext>
            </a:extLst>
          </p:cNvPr>
          <p:cNvSpPr/>
          <p:nvPr/>
        </p:nvSpPr>
        <p:spPr>
          <a:xfrm>
            <a:off x="426759" y="2495795"/>
            <a:ext cx="11351623" cy="2805709"/>
          </a:xfrm>
          <a:prstGeom prst="roundRect">
            <a:avLst/>
          </a:prstGeom>
          <a:solidFill>
            <a:srgbClr val="C8C8C9">
              <a:alpha val="24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5FAC23-F2E2-43D6-5A19-61F469232016}"/>
              </a:ext>
            </a:extLst>
          </p:cNvPr>
          <p:cNvSpPr txBox="1"/>
          <p:nvPr/>
        </p:nvSpPr>
        <p:spPr>
          <a:xfrm>
            <a:off x="1108715" y="2708012"/>
            <a:ext cx="9995939" cy="5048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Calibri"/>
              </a:rPr>
              <a:t>[INSERT SELECTED QUESTION HERE]</a:t>
            </a:r>
            <a:endParaRPr lang="en-US" sz="2000" b="1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81595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>
            <a:extLst>
              <a:ext uri="{FF2B5EF4-FFF2-40B4-BE49-F238E27FC236}">
                <a16:creationId xmlns:a16="http://schemas.microsoft.com/office/drawing/2014/main" id="{ED4ED84B-A3A4-FE07-0D0C-C1E73BFBFD13}"/>
              </a:ext>
            </a:extLst>
          </p:cNvPr>
          <p:cNvSpPr txBox="1"/>
          <p:nvPr/>
        </p:nvSpPr>
        <p:spPr>
          <a:xfrm>
            <a:off x="10992091" y="6523177"/>
            <a:ext cx="119990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TWELVE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BF0D8C-B46C-DB8B-882C-21D38E51AA8A}"/>
              </a:ext>
            </a:extLst>
          </p:cNvPr>
          <p:cNvSpPr/>
          <p:nvPr/>
        </p:nvSpPr>
        <p:spPr>
          <a:xfrm>
            <a:off x="0" y="-16195"/>
            <a:ext cx="12192000" cy="1147748"/>
          </a:xfrm>
          <a:prstGeom prst="rect">
            <a:avLst/>
          </a:prstGeom>
          <a:solidFill>
            <a:srgbClr val="C8C8C9">
              <a:alpha val="595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7764859-46B9-5265-E5FF-B99FAAD56CE3}"/>
              </a:ext>
            </a:extLst>
          </p:cNvPr>
          <p:cNvSpPr/>
          <p:nvPr/>
        </p:nvSpPr>
        <p:spPr>
          <a:xfrm>
            <a:off x="197412" y="381966"/>
            <a:ext cx="5280406" cy="1683782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1DFCF1-B2C6-BD03-D451-9D5C1EC854FA}"/>
              </a:ext>
            </a:extLst>
          </p:cNvPr>
          <p:cNvSpPr txBox="1"/>
          <p:nvPr/>
        </p:nvSpPr>
        <p:spPr>
          <a:xfrm>
            <a:off x="908363" y="536678"/>
            <a:ext cx="3858505" cy="6155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400" b="1" spc="300">
                <a:ln w="25400">
                  <a:noFill/>
                </a:ln>
                <a:solidFill>
                  <a:srgbClr val="34547C"/>
                </a:solidFill>
                <a:latin typeface="Open Sans"/>
                <a:ea typeface="Open Sans"/>
                <a:cs typeface="Open Sans"/>
              </a:rPr>
              <a:t>TOPIC THREE</a:t>
            </a:r>
            <a:endParaRPr lang="en-US" sz="3400" b="1" spc="300">
              <a:ln w="25400">
                <a:noFill/>
              </a:ln>
              <a:solidFill>
                <a:srgbClr val="34547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C7F433-0B2E-AFEA-9921-FF5ED0BF6B4B}"/>
              </a:ext>
            </a:extLst>
          </p:cNvPr>
          <p:cNvSpPr txBox="1"/>
          <p:nvPr/>
        </p:nvSpPr>
        <p:spPr>
          <a:xfrm>
            <a:off x="-306260" y="1237118"/>
            <a:ext cx="62877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spc="300">
                <a:ln w="25400">
                  <a:noFill/>
                </a:ln>
                <a:solidFill>
                  <a:srgbClr val="BA2031"/>
                </a:solidFill>
                <a:latin typeface="Open Sans"/>
                <a:ea typeface="Open Sans"/>
                <a:cs typeface="Open Sans"/>
              </a:rPr>
              <a:t>[INSERT TOPIC HERE]</a:t>
            </a:r>
            <a:endParaRPr lang="en-US"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10E033-0704-C4F2-7C1D-AD34EB506F35}"/>
              </a:ext>
            </a:extLst>
          </p:cNvPr>
          <p:cNvGrpSpPr>
            <a:grpSpLocks noChangeAspect="1"/>
          </p:cNvGrpSpPr>
          <p:nvPr/>
        </p:nvGrpSpPr>
        <p:grpSpPr>
          <a:xfrm>
            <a:off x="5898573" y="22982"/>
            <a:ext cx="6038129" cy="1108571"/>
            <a:chOff x="831164" y="4421630"/>
            <a:chExt cx="10746080" cy="19729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E1987F8-2C23-03E1-03C5-3D1C41D799D8}"/>
                </a:ext>
              </a:extLst>
            </p:cNvPr>
            <p:cNvGrpSpPr/>
            <p:nvPr/>
          </p:nvGrpSpPr>
          <p:grpSpPr>
            <a:xfrm>
              <a:off x="831164" y="4480061"/>
              <a:ext cx="9424202" cy="1914497"/>
              <a:chOff x="831164" y="4480061"/>
              <a:chExt cx="9424202" cy="191449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F5C419C-B0A0-B6E9-5F70-8A74AF3EE8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6703" b="93372" l="54974" r="95063">
                            <a14:foregroundMark x1="66765" y1="39768" x2="66765" y2="39768"/>
                            <a14:foregroundMark x1="72439" y1="36703" x2="72439" y2="36703"/>
                            <a14:foregroundMark x1="58880" y1="85004" x2="58880" y2="85004"/>
                            <a14:foregroundMark x1="87693" y1="90472" x2="87693" y2="90472"/>
                            <a14:foregroundMark x1="92999" y1="90472" x2="87030" y2="89147"/>
                            <a14:foregroundMark x1="54974" y1="88070" x2="54974" y2="88070"/>
                          </a14:backgroundRemoval>
                        </a14:imgEffect>
                      </a14:imgLayer>
                    </a14:imgProps>
                  </a:ext>
                </a:extLst>
              </a:blip>
              <a:srcRect l="52696" t="33877" b="6656"/>
              <a:stretch/>
            </p:blipFill>
            <p:spPr>
              <a:xfrm>
                <a:off x="831164" y="4853380"/>
                <a:ext cx="1360015" cy="152076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B0EF779-4940-C6BC-8B0A-1D1BF550D9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95222" y="4502287"/>
                <a:ext cx="1560144" cy="1871862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E912652-29C1-9756-A575-6EBA2484E65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411205" y="4480061"/>
                <a:ext cx="8035282" cy="1914497"/>
                <a:chOff x="1500884" y="151997"/>
                <a:chExt cx="9245715" cy="2202896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E2E52DD7-81E0-ACBC-3A60-65996BC90A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92897" y="269799"/>
                  <a:ext cx="2141083" cy="2085094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A4ABBBCC-C1F0-FF3B-9131-E3E0808370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24936" y="479838"/>
                  <a:ext cx="1901289" cy="1851571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21972214-C003-1865-5A8C-5F9664C267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57794" y="180909"/>
                  <a:ext cx="1795164" cy="2153838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CA74817C-5B5B-25A7-ED12-6B632D9DEB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5493" b="97929" l="958" r="45321">
                              <a14:foregroundMark x1="24245" y1="35460" x2="24245" y2="35460"/>
                              <a14:foregroundMark x1="38836" y1="77299" x2="38836" y2="77299"/>
                              <a14:foregroundMark x1="37657" y1="82187" x2="37657" y2="74565"/>
                              <a14:foregroundMark x1="31098" y1="62303" x2="38836" y2="68186"/>
                              <a14:foregroundMark x1="38836" y1="68186" x2="43626" y2="77216"/>
                              <a14:foregroundMark x1="43626" y1="77216" x2="44952" y2="87490"/>
                              <a14:foregroundMark x1="44952" y1="87490" x2="34856" y2="94449"/>
                              <a14:foregroundMark x1="34856" y1="94449" x2="26234" y2="94366"/>
                              <a14:foregroundMark x1="22697" y1="97929" x2="24834" y2="95940"/>
                              <a14:foregroundMark x1="16654" y1="51864" x2="19013" y2="40597"/>
                              <a14:foregroundMark x1="19013" y1="40597" x2="19602" y2="39519"/>
                              <a14:foregroundMark x1="23655" y1="36620" x2="27782" y2="36951"/>
                              <a14:foregroundMark x1="29182" y1="37034" x2="35741" y2="46147"/>
                              <a14:foregroundMark x1="35741" y1="46147" x2="35741" y2="46479"/>
                              <a14:foregroundMark x1="18497" y1="56918" x2="17465" y2="52693"/>
                              <a14:foregroundMark x1="958" y1="15493" x2="958" y2="1549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t="29657" r="49590" b="6979"/>
                <a:stretch/>
              </p:blipFill>
              <p:spPr>
                <a:xfrm>
                  <a:off x="2612141" y="504128"/>
                  <a:ext cx="1634343" cy="1827281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DCDD65DB-07CE-02C4-534A-4394B839A8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87547" y="185626"/>
                  <a:ext cx="1638798" cy="2164788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FB01796C-293D-38A8-BCBC-2B94CBBE3F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00884" y="151997"/>
                  <a:ext cx="1823606" cy="2185792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F76FD801-6AA3-13E5-AFB5-C4CCB61009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655665" y="298310"/>
                  <a:ext cx="2090934" cy="2036258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D42A3226-5A9B-46FC-FE0F-ACD9CF0898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680881" y="306579"/>
                  <a:ext cx="1692107" cy="20285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6A6438-CD26-C645-6762-ED7C90B70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572297" y="4421630"/>
              <a:ext cx="2004947" cy="1952519"/>
            </a:xfrm>
            <a:prstGeom prst="rect">
              <a:avLst/>
            </a:prstGeom>
          </p:spPr>
        </p:pic>
      </p:grpSp>
      <p:sp>
        <p:nvSpPr>
          <p:cNvPr id="18" name="Rounded Rectangle 12">
            <a:extLst>
              <a:ext uri="{FF2B5EF4-FFF2-40B4-BE49-F238E27FC236}">
                <a16:creationId xmlns:a16="http://schemas.microsoft.com/office/drawing/2014/main" id="{E8735B34-641E-E1B8-A492-44A1D76E7E89}"/>
              </a:ext>
            </a:extLst>
          </p:cNvPr>
          <p:cNvSpPr/>
          <p:nvPr/>
        </p:nvSpPr>
        <p:spPr>
          <a:xfrm>
            <a:off x="426759" y="2495795"/>
            <a:ext cx="11351623" cy="2805709"/>
          </a:xfrm>
          <a:prstGeom prst="roundRect">
            <a:avLst/>
          </a:prstGeom>
          <a:solidFill>
            <a:srgbClr val="C8C8C9">
              <a:alpha val="24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5FAC23-F2E2-43D6-5A19-61F469232016}"/>
              </a:ext>
            </a:extLst>
          </p:cNvPr>
          <p:cNvSpPr txBox="1"/>
          <p:nvPr/>
        </p:nvSpPr>
        <p:spPr>
          <a:xfrm>
            <a:off x="1108715" y="2708012"/>
            <a:ext cx="9995939" cy="5048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Calibri"/>
              </a:rPr>
              <a:t>[INSERT SELECTED QUESTION HERE]</a:t>
            </a:r>
            <a:endParaRPr lang="en-US" sz="2000" b="1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07206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>
            <a:extLst>
              <a:ext uri="{FF2B5EF4-FFF2-40B4-BE49-F238E27FC236}">
                <a16:creationId xmlns:a16="http://schemas.microsoft.com/office/drawing/2014/main" id="{ED4ED84B-A3A4-FE07-0D0C-C1E73BFBFD13}"/>
              </a:ext>
            </a:extLst>
          </p:cNvPr>
          <p:cNvSpPr txBox="1"/>
          <p:nvPr/>
        </p:nvSpPr>
        <p:spPr>
          <a:xfrm>
            <a:off x="10992091" y="6523177"/>
            <a:ext cx="119990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TWELVE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BF0D8C-B46C-DB8B-882C-21D38E51AA8A}"/>
              </a:ext>
            </a:extLst>
          </p:cNvPr>
          <p:cNvSpPr/>
          <p:nvPr/>
        </p:nvSpPr>
        <p:spPr>
          <a:xfrm>
            <a:off x="0" y="-16195"/>
            <a:ext cx="12192000" cy="1147748"/>
          </a:xfrm>
          <a:prstGeom prst="rect">
            <a:avLst/>
          </a:prstGeom>
          <a:solidFill>
            <a:srgbClr val="C8C8C9">
              <a:alpha val="595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7764859-46B9-5265-E5FF-B99FAAD56CE3}"/>
              </a:ext>
            </a:extLst>
          </p:cNvPr>
          <p:cNvSpPr/>
          <p:nvPr/>
        </p:nvSpPr>
        <p:spPr>
          <a:xfrm>
            <a:off x="197412" y="381966"/>
            <a:ext cx="5280406" cy="1683782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1DFCF1-B2C6-BD03-D451-9D5C1EC854FA}"/>
              </a:ext>
            </a:extLst>
          </p:cNvPr>
          <p:cNvSpPr txBox="1"/>
          <p:nvPr/>
        </p:nvSpPr>
        <p:spPr>
          <a:xfrm>
            <a:off x="908363" y="536678"/>
            <a:ext cx="3858505" cy="6155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400" b="1" spc="300">
                <a:ln w="25400">
                  <a:noFill/>
                </a:ln>
                <a:solidFill>
                  <a:srgbClr val="34547C"/>
                </a:solidFill>
                <a:latin typeface="Open Sans"/>
                <a:ea typeface="Open Sans"/>
                <a:cs typeface="Open Sans"/>
              </a:rPr>
              <a:t>TOPIC FOUR</a:t>
            </a:r>
            <a:endParaRPr lang="en-US" sz="3400" b="1" spc="300">
              <a:ln w="25400">
                <a:noFill/>
              </a:ln>
              <a:solidFill>
                <a:srgbClr val="34547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C7F433-0B2E-AFEA-9921-FF5ED0BF6B4B}"/>
              </a:ext>
            </a:extLst>
          </p:cNvPr>
          <p:cNvSpPr txBox="1"/>
          <p:nvPr/>
        </p:nvSpPr>
        <p:spPr>
          <a:xfrm>
            <a:off x="-306260" y="1237118"/>
            <a:ext cx="62877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spc="300">
                <a:ln w="25400">
                  <a:noFill/>
                </a:ln>
                <a:solidFill>
                  <a:srgbClr val="BA2031"/>
                </a:solidFill>
                <a:latin typeface="Open Sans"/>
                <a:ea typeface="Open Sans"/>
                <a:cs typeface="Open Sans"/>
              </a:rPr>
              <a:t>[INSERT TOPIC HERE]</a:t>
            </a:r>
            <a:endParaRPr lang="en-US"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10E033-0704-C4F2-7C1D-AD34EB506F35}"/>
              </a:ext>
            </a:extLst>
          </p:cNvPr>
          <p:cNvGrpSpPr>
            <a:grpSpLocks noChangeAspect="1"/>
          </p:cNvGrpSpPr>
          <p:nvPr/>
        </p:nvGrpSpPr>
        <p:grpSpPr>
          <a:xfrm>
            <a:off x="5898573" y="22982"/>
            <a:ext cx="6038129" cy="1108571"/>
            <a:chOff x="831164" y="4421630"/>
            <a:chExt cx="10746080" cy="19729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E1987F8-2C23-03E1-03C5-3D1C41D799D8}"/>
                </a:ext>
              </a:extLst>
            </p:cNvPr>
            <p:cNvGrpSpPr/>
            <p:nvPr/>
          </p:nvGrpSpPr>
          <p:grpSpPr>
            <a:xfrm>
              <a:off x="831164" y="4480061"/>
              <a:ext cx="9424202" cy="1914497"/>
              <a:chOff x="831164" y="4480061"/>
              <a:chExt cx="9424202" cy="191449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F5C419C-B0A0-B6E9-5F70-8A74AF3EE8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6703" b="93372" l="54974" r="95063">
                            <a14:foregroundMark x1="66765" y1="39768" x2="66765" y2="39768"/>
                            <a14:foregroundMark x1="72439" y1="36703" x2="72439" y2="36703"/>
                            <a14:foregroundMark x1="58880" y1="85004" x2="58880" y2="85004"/>
                            <a14:foregroundMark x1="87693" y1="90472" x2="87693" y2="90472"/>
                            <a14:foregroundMark x1="92999" y1="90472" x2="87030" y2="89147"/>
                            <a14:foregroundMark x1="54974" y1="88070" x2="54974" y2="88070"/>
                          </a14:backgroundRemoval>
                        </a14:imgEffect>
                      </a14:imgLayer>
                    </a14:imgProps>
                  </a:ext>
                </a:extLst>
              </a:blip>
              <a:srcRect l="52696" t="33877" b="6656"/>
              <a:stretch/>
            </p:blipFill>
            <p:spPr>
              <a:xfrm>
                <a:off x="831164" y="4853380"/>
                <a:ext cx="1360015" cy="152076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B0EF779-4940-C6BC-8B0A-1D1BF550D9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95222" y="4502287"/>
                <a:ext cx="1560144" cy="1871862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E912652-29C1-9756-A575-6EBA2484E65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411205" y="4480061"/>
                <a:ext cx="8035282" cy="1914497"/>
                <a:chOff x="1500884" y="151997"/>
                <a:chExt cx="9245715" cy="2202896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E2E52DD7-81E0-ACBC-3A60-65996BC90A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92897" y="269799"/>
                  <a:ext cx="2141083" cy="2085094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A4ABBBCC-C1F0-FF3B-9131-E3E0808370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24936" y="479838"/>
                  <a:ext cx="1901289" cy="1851571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21972214-C003-1865-5A8C-5F9664C267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57794" y="180909"/>
                  <a:ext cx="1795164" cy="2153838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CA74817C-5B5B-25A7-ED12-6B632D9DEB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5493" b="97929" l="958" r="45321">
                              <a14:foregroundMark x1="24245" y1="35460" x2="24245" y2="35460"/>
                              <a14:foregroundMark x1="38836" y1="77299" x2="38836" y2="77299"/>
                              <a14:foregroundMark x1="37657" y1="82187" x2="37657" y2="74565"/>
                              <a14:foregroundMark x1="31098" y1="62303" x2="38836" y2="68186"/>
                              <a14:foregroundMark x1="38836" y1="68186" x2="43626" y2="77216"/>
                              <a14:foregroundMark x1="43626" y1="77216" x2="44952" y2="87490"/>
                              <a14:foregroundMark x1="44952" y1="87490" x2="34856" y2="94449"/>
                              <a14:foregroundMark x1="34856" y1="94449" x2="26234" y2="94366"/>
                              <a14:foregroundMark x1="22697" y1="97929" x2="24834" y2="95940"/>
                              <a14:foregroundMark x1="16654" y1="51864" x2="19013" y2="40597"/>
                              <a14:foregroundMark x1="19013" y1="40597" x2="19602" y2="39519"/>
                              <a14:foregroundMark x1="23655" y1="36620" x2="27782" y2="36951"/>
                              <a14:foregroundMark x1="29182" y1="37034" x2="35741" y2="46147"/>
                              <a14:foregroundMark x1="35741" y1="46147" x2="35741" y2="46479"/>
                              <a14:foregroundMark x1="18497" y1="56918" x2="17465" y2="52693"/>
                              <a14:foregroundMark x1="958" y1="15493" x2="958" y2="1549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t="29657" r="49590" b="6979"/>
                <a:stretch/>
              </p:blipFill>
              <p:spPr>
                <a:xfrm>
                  <a:off x="2612141" y="504128"/>
                  <a:ext cx="1634343" cy="1827281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DCDD65DB-07CE-02C4-534A-4394B839A8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87547" y="185626"/>
                  <a:ext cx="1638798" cy="2164788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FB01796C-293D-38A8-BCBC-2B94CBBE3F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00884" y="151997"/>
                  <a:ext cx="1823606" cy="2185792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F76FD801-6AA3-13E5-AFB5-C4CCB61009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655665" y="298310"/>
                  <a:ext cx="2090934" cy="2036258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D42A3226-5A9B-46FC-FE0F-ACD9CF0898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680881" y="306579"/>
                  <a:ext cx="1692107" cy="20285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6A6438-CD26-C645-6762-ED7C90B70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572297" y="4421630"/>
              <a:ext cx="2004947" cy="1952519"/>
            </a:xfrm>
            <a:prstGeom prst="rect">
              <a:avLst/>
            </a:prstGeom>
          </p:spPr>
        </p:pic>
      </p:grpSp>
      <p:sp>
        <p:nvSpPr>
          <p:cNvPr id="18" name="Rounded Rectangle 12">
            <a:extLst>
              <a:ext uri="{FF2B5EF4-FFF2-40B4-BE49-F238E27FC236}">
                <a16:creationId xmlns:a16="http://schemas.microsoft.com/office/drawing/2014/main" id="{E8735B34-641E-E1B8-A492-44A1D76E7E89}"/>
              </a:ext>
            </a:extLst>
          </p:cNvPr>
          <p:cNvSpPr/>
          <p:nvPr/>
        </p:nvSpPr>
        <p:spPr>
          <a:xfrm>
            <a:off x="426759" y="2495795"/>
            <a:ext cx="11351623" cy="2805709"/>
          </a:xfrm>
          <a:prstGeom prst="roundRect">
            <a:avLst/>
          </a:prstGeom>
          <a:solidFill>
            <a:srgbClr val="C8C8C9">
              <a:alpha val="24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5FAC23-F2E2-43D6-5A19-61F469232016}"/>
              </a:ext>
            </a:extLst>
          </p:cNvPr>
          <p:cNvSpPr txBox="1"/>
          <p:nvPr/>
        </p:nvSpPr>
        <p:spPr>
          <a:xfrm>
            <a:off x="1108715" y="2708012"/>
            <a:ext cx="9995939" cy="5048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Calibri"/>
              </a:rPr>
              <a:t>[INSERT SELECTED QUESTION HERE]</a:t>
            </a:r>
            <a:endParaRPr lang="en-US" sz="2000" b="1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56256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3744CE-331E-5E1A-02FB-BE867E873D98}"/>
              </a:ext>
            </a:extLst>
          </p:cNvPr>
          <p:cNvSpPr/>
          <p:nvPr/>
        </p:nvSpPr>
        <p:spPr>
          <a:xfrm>
            <a:off x="0" y="-16194"/>
            <a:ext cx="12192000" cy="2498138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334E38C-0B31-BC20-A0DD-E08BF65812BC}"/>
              </a:ext>
            </a:extLst>
          </p:cNvPr>
          <p:cNvSpPr/>
          <p:nvPr/>
        </p:nvSpPr>
        <p:spPr>
          <a:xfrm>
            <a:off x="1195708" y="1904818"/>
            <a:ext cx="9770604" cy="775155"/>
          </a:xfrm>
          <a:prstGeom prst="roundRect">
            <a:avLst/>
          </a:prstGeom>
          <a:solidFill>
            <a:schemeClr val="bg1">
              <a:alpha val="63000"/>
            </a:schemeClr>
          </a:solidFill>
          <a:ln w="53975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185391-6B74-9694-368C-947904B8164A}"/>
              </a:ext>
            </a:extLst>
          </p:cNvPr>
          <p:cNvSpPr txBox="1"/>
          <p:nvPr/>
        </p:nvSpPr>
        <p:spPr>
          <a:xfrm>
            <a:off x="1195708" y="1995055"/>
            <a:ext cx="9770604" cy="63094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500" b="1" spc="60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ACTION STEPS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5685B8E-8508-E6C2-01B4-7F4CF098F854}"/>
              </a:ext>
            </a:extLst>
          </p:cNvPr>
          <p:cNvGrpSpPr>
            <a:grpSpLocks noChangeAspect="1"/>
          </p:cNvGrpSpPr>
          <p:nvPr/>
        </p:nvGrpSpPr>
        <p:grpSpPr>
          <a:xfrm>
            <a:off x="1828484" y="-16195"/>
            <a:ext cx="8035282" cy="1914497"/>
            <a:chOff x="1500884" y="151997"/>
            <a:chExt cx="9245715" cy="220289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441C11C-E310-9C8B-8269-B0FF55367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2897" y="269799"/>
              <a:ext cx="2141083" cy="208509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950C564-919C-7E33-7EAF-1FFE6E046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24936" y="479838"/>
              <a:ext cx="1901289" cy="185157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BE7FA50-8F54-B496-0E43-FBD34A71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57794" y="180909"/>
              <a:ext cx="1795164" cy="215383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F602364-B212-38F7-3362-8B225DC6F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493" b="97929" l="958" r="45321">
                          <a14:foregroundMark x1="24245" y1="35460" x2="24245" y2="35460"/>
                          <a14:foregroundMark x1="38836" y1="77299" x2="38836" y2="77299"/>
                          <a14:foregroundMark x1="37657" y1="82187" x2="37657" y2="74565"/>
                          <a14:foregroundMark x1="31098" y1="62303" x2="38836" y2="68186"/>
                          <a14:foregroundMark x1="38836" y1="68186" x2="43626" y2="77216"/>
                          <a14:foregroundMark x1="43626" y1="77216" x2="44952" y2="87490"/>
                          <a14:foregroundMark x1="44952" y1="87490" x2="34856" y2="94449"/>
                          <a14:foregroundMark x1="34856" y1="94449" x2="26234" y2="94366"/>
                          <a14:foregroundMark x1="22697" y1="97929" x2="24834" y2="95940"/>
                          <a14:foregroundMark x1="16654" y1="51864" x2="19013" y2="40597"/>
                          <a14:foregroundMark x1="19013" y1="40597" x2="19602" y2="39519"/>
                          <a14:foregroundMark x1="23655" y1="36620" x2="27782" y2="36951"/>
                          <a14:foregroundMark x1="29182" y1="37034" x2="35741" y2="46147"/>
                          <a14:foregroundMark x1="35741" y1="46147" x2="35741" y2="46479"/>
                          <a14:foregroundMark x1="18497" y1="56918" x2="17465" y2="52693"/>
                          <a14:foregroundMark x1="958" y1="15493" x2="958" y2="15493"/>
                        </a14:backgroundRemoval>
                      </a14:imgEffect>
                    </a14:imgLayer>
                  </a14:imgProps>
                </a:ext>
              </a:extLst>
            </a:blip>
            <a:srcRect t="29657" r="49590" b="6979"/>
            <a:stretch/>
          </p:blipFill>
          <p:spPr>
            <a:xfrm>
              <a:off x="2612141" y="504128"/>
              <a:ext cx="1634343" cy="182728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43B8291-2281-0032-A193-D79774B54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87547" y="185626"/>
              <a:ext cx="1638798" cy="216478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9675303-955E-F983-96D9-0CD5C919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00884" y="151997"/>
              <a:ext cx="1823606" cy="218579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C59A7A-495F-BA71-C97E-7665E6294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55665" y="298310"/>
              <a:ext cx="2090934" cy="203625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E44696F-65ED-6637-A0D4-C56FEA5DA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80881" y="306579"/>
              <a:ext cx="1692107" cy="2028500"/>
            </a:xfrm>
            <a:prstGeom prst="rect">
              <a:avLst/>
            </a:prstGeom>
          </p:spPr>
        </p:pic>
      </p:grpSp>
      <p:sp>
        <p:nvSpPr>
          <p:cNvPr id="29" name="Rounded Rectangle 7">
            <a:extLst>
              <a:ext uri="{FF2B5EF4-FFF2-40B4-BE49-F238E27FC236}">
                <a16:creationId xmlns:a16="http://schemas.microsoft.com/office/drawing/2014/main" id="{72704011-9870-0E58-378C-F9DE0EAB2ECF}"/>
              </a:ext>
            </a:extLst>
          </p:cNvPr>
          <p:cNvSpPr/>
          <p:nvPr/>
        </p:nvSpPr>
        <p:spPr>
          <a:xfrm>
            <a:off x="274359" y="3007801"/>
            <a:ext cx="11351623" cy="2300306"/>
          </a:xfrm>
          <a:prstGeom prst="roundRect">
            <a:avLst/>
          </a:prstGeom>
          <a:solidFill>
            <a:srgbClr val="C8C8C9">
              <a:alpha val="24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ub 1">
            <a:extLst>
              <a:ext uri="{FF2B5EF4-FFF2-40B4-BE49-F238E27FC236}">
                <a16:creationId xmlns:a16="http://schemas.microsoft.com/office/drawing/2014/main" id="{43860863-F9D0-2E90-262B-67354E0195AF}"/>
              </a:ext>
            </a:extLst>
          </p:cNvPr>
          <p:cNvSpPr txBox="1"/>
          <p:nvPr/>
        </p:nvSpPr>
        <p:spPr>
          <a:xfrm>
            <a:off x="623851" y="3328114"/>
            <a:ext cx="10634612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kern="1500" spc="40">
                <a:ln w="12700">
                  <a:noFill/>
                </a:ln>
                <a:solidFill>
                  <a:srgbClr val="34547C"/>
                </a:solidFill>
                <a:latin typeface="Open Sans"/>
                <a:ea typeface="Open Sans"/>
                <a:cs typeface="Open Sans"/>
              </a:rPr>
              <a:t>Q1: What action steps will you take to enhance you or your organization's readiness for an infectious disease outbreak?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b="1" kern="1500" spc="40">
              <a:ln w="12700">
                <a:noFill/>
              </a:ln>
              <a:solidFill>
                <a:srgbClr val="34547C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2" name="Sub 1">
            <a:extLst>
              <a:ext uri="{FF2B5EF4-FFF2-40B4-BE49-F238E27FC236}">
                <a16:creationId xmlns:a16="http://schemas.microsoft.com/office/drawing/2014/main" id="{BF51249E-FBF7-E799-29F8-210754575528}"/>
              </a:ext>
            </a:extLst>
          </p:cNvPr>
          <p:cNvSpPr txBox="1"/>
          <p:nvPr/>
        </p:nvSpPr>
        <p:spPr>
          <a:xfrm>
            <a:off x="633454" y="4352047"/>
            <a:ext cx="10634612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kern="1500" spc="40">
                <a:ln w="12700">
                  <a:noFill/>
                </a:ln>
                <a:solidFill>
                  <a:srgbClr val="34547C"/>
                </a:solidFill>
                <a:latin typeface="Open Sans"/>
                <a:ea typeface="Open Sans"/>
                <a:cs typeface="Open Sans"/>
              </a:rPr>
              <a:t>Q2: Who will you share this simulation with?</a:t>
            </a:r>
          </a:p>
          <a:p>
            <a:pPr marL="285750" indent="-285750">
              <a:buFont typeface="Arial"/>
              <a:buChar char="•"/>
            </a:pPr>
            <a:endParaRPr lang="en-US" b="1" kern="1500" spc="40">
              <a:ln w="12700">
                <a:noFill/>
              </a:ln>
              <a:solidFill>
                <a:srgbClr val="34547C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4700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2A30EF-1A5B-9943-7D7F-D32C9258BB81}"/>
              </a:ext>
            </a:extLst>
          </p:cNvPr>
          <p:cNvSpPr/>
          <p:nvPr/>
        </p:nvSpPr>
        <p:spPr>
          <a:xfrm>
            <a:off x="0" y="-19967"/>
            <a:ext cx="12192000" cy="2180810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727A5D9-BE28-D9EA-D2FE-02446976C9CC}"/>
              </a:ext>
            </a:extLst>
          </p:cNvPr>
          <p:cNvSpPr/>
          <p:nvPr/>
        </p:nvSpPr>
        <p:spPr>
          <a:xfrm>
            <a:off x="457200" y="624996"/>
            <a:ext cx="11056232" cy="1295697"/>
          </a:xfrm>
          <a:prstGeom prst="roundRect">
            <a:avLst/>
          </a:prstGeom>
          <a:solidFill>
            <a:schemeClr val="bg1">
              <a:alpha val="63000"/>
            </a:schemeClr>
          </a:solidFill>
          <a:ln w="53975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B33FD8-5042-3DFD-C3B9-159AF04C25BD}"/>
              </a:ext>
            </a:extLst>
          </p:cNvPr>
          <p:cNvSpPr txBox="1"/>
          <p:nvPr/>
        </p:nvSpPr>
        <p:spPr>
          <a:xfrm>
            <a:off x="1254753" y="880429"/>
            <a:ext cx="9770604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500" b="1" spc="60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OTHER RESOURCES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FF7156-6850-0D96-4637-890FDECB9F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703" b="93372" l="54974" r="95063">
                        <a14:foregroundMark x1="66765" y1="39768" x2="66765" y2="39768"/>
                        <a14:foregroundMark x1="72439" y1="36703" x2="72439" y2="36703"/>
                        <a14:foregroundMark x1="58880" y1="85004" x2="58880" y2="85004"/>
                        <a14:foregroundMark x1="87693" y1="90472" x2="87693" y2="90472"/>
                        <a14:foregroundMark x1="92999" y1="90472" x2="87030" y2="89147"/>
                        <a14:foregroundMark x1="54974" y1="88070" x2="54974" y2="88070"/>
                      </a14:backgroundRemoval>
                    </a14:imgEffect>
                  </a14:imgLayer>
                </a14:imgProps>
              </a:ext>
            </a:extLst>
          </a:blip>
          <a:srcRect l="52696" t="33877" b="6656"/>
          <a:stretch/>
        </p:blipFill>
        <p:spPr>
          <a:xfrm>
            <a:off x="934941" y="177134"/>
            <a:ext cx="1760418" cy="1968500"/>
          </a:xfrm>
          <a:prstGeom prst="rect">
            <a:avLst/>
          </a:prstGeom>
        </p:spPr>
      </p:pic>
      <p:pic>
        <p:nvPicPr>
          <p:cNvPr id="14" name="Picture 13" descr="A picture containing text, computer, vector graphics&#10;&#10;Description automatically generated">
            <a:extLst>
              <a:ext uri="{FF2B5EF4-FFF2-40B4-BE49-F238E27FC236}">
                <a16:creationId xmlns:a16="http://schemas.microsoft.com/office/drawing/2014/main" id="{D36E2701-3A18-4C85-3A16-42A725EE5C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285" b="96440" l="1036" r="72037">
                        <a14:foregroundMark x1="4833" y1="54334" x2="4833" y2="54334"/>
                        <a14:foregroundMark x1="1036" y1="47523" x2="1036" y2="47523"/>
                        <a14:foregroundMark x1="47756" y1="94272" x2="47756" y2="94272"/>
                        <a14:foregroundMark x1="43728" y1="96440" x2="43728" y2="96440"/>
                        <a14:foregroundMark x1="72037" y1="90557" x2="72037" y2="90557"/>
                        <a14:backgroundMark x1="59724" y1="67492" x2="59724" y2="67492"/>
                        <a14:backgroundMark x1="70426" y1="77709" x2="54430" y2="66254"/>
                        <a14:backgroundMark x1="54430" y1="66254" x2="54776" y2="66254"/>
                      </a14:backgroundRemoval>
                    </a14:imgEffect>
                  </a14:imgLayer>
                </a14:imgProps>
              </a:ext>
            </a:extLst>
          </a:blip>
          <a:srcRect l="-2" t="40432" r="23048"/>
          <a:stretch/>
        </p:blipFill>
        <p:spPr>
          <a:xfrm>
            <a:off x="21935" y="1143546"/>
            <a:ext cx="2062474" cy="11726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142D45-146B-D362-D888-9022D1D24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6960" y="52596"/>
            <a:ext cx="2137388" cy="2090618"/>
          </a:xfrm>
          <a:prstGeom prst="rect">
            <a:avLst/>
          </a:prstGeom>
        </p:spPr>
      </p:pic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FA8BD8D5-A8BA-1526-3C66-309D4B467842}"/>
              </a:ext>
            </a:extLst>
          </p:cNvPr>
          <p:cNvSpPr/>
          <p:nvPr/>
        </p:nvSpPr>
        <p:spPr>
          <a:xfrm>
            <a:off x="274359" y="2286441"/>
            <a:ext cx="11351623" cy="1477346"/>
          </a:xfrm>
          <a:prstGeom prst="roundRect">
            <a:avLst/>
          </a:prstGeom>
          <a:solidFill>
            <a:srgbClr val="C8C8C9">
              <a:alpha val="24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b 1">
            <a:extLst>
              <a:ext uri="{FF2B5EF4-FFF2-40B4-BE49-F238E27FC236}">
                <a16:creationId xmlns:a16="http://schemas.microsoft.com/office/drawing/2014/main" id="{8FE489FC-EE45-5E85-FE1E-C80467A64B15}"/>
              </a:ext>
            </a:extLst>
          </p:cNvPr>
          <p:cNvSpPr txBox="1"/>
          <p:nvPr/>
        </p:nvSpPr>
        <p:spPr>
          <a:xfrm>
            <a:off x="602974" y="2523247"/>
            <a:ext cx="10634612" cy="96154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kern="1500" spc="40">
                <a:ln w="12700">
                  <a:noFill/>
                </a:ln>
                <a:solidFill>
                  <a:srgbClr val="34547C"/>
                </a:solidFill>
                <a:latin typeface="Open Sans"/>
                <a:ea typeface="Open Sans"/>
                <a:cs typeface="Open Sans"/>
              </a:rPr>
              <a:t>You can access Outbreak READY 2!, Outbreak READY!, and other training tools via the READY website here: </a:t>
            </a:r>
            <a:r>
              <a:rPr lang="en-US" sz="2200" b="1" u="sng" kern="1500" spc="40">
                <a:ln w="12700">
                  <a:noFill/>
                </a:ln>
                <a:solidFill>
                  <a:srgbClr val="BA2031"/>
                </a:solidFill>
                <a:latin typeface="Open Sans"/>
                <a:ea typeface="Open Sans"/>
                <a:cs typeface="Open Sans"/>
              </a:rPr>
              <a:t>www.ready-initiative.org</a:t>
            </a:r>
            <a:r>
              <a:rPr lang="en-US" sz="2200" b="1" kern="1500" spc="40">
                <a:ln w="12700">
                  <a:noFill/>
                </a:ln>
                <a:solidFill>
                  <a:srgbClr val="BA2031"/>
                </a:solidFill>
                <a:latin typeface="Open Sans"/>
                <a:ea typeface="Open Sans"/>
                <a:cs typeface="Open Sans"/>
              </a:rPr>
              <a:t>.</a:t>
            </a:r>
            <a:endParaRPr lang="en-US" b="1" spc="40">
              <a:ln w="12700">
                <a:noFill/>
              </a:ln>
              <a:solidFill>
                <a:srgbClr val="34547C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27" name="Picture 26" descr="A group of people standing in front of tents&#10;&#10;Description automatically generated">
            <a:extLst>
              <a:ext uri="{FF2B5EF4-FFF2-40B4-BE49-F238E27FC236}">
                <a16:creationId xmlns:a16="http://schemas.microsoft.com/office/drawing/2014/main" id="{CAF7F4C7-F630-AC1E-18A4-20B4D181D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560" y="3922435"/>
            <a:ext cx="4460240" cy="2543729"/>
          </a:xfrm>
          <a:prstGeom prst="rect">
            <a:avLst/>
          </a:prstGeom>
        </p:spPr>
      </p:pic>
      <p:pic>
        <p:nvPicPr>
          <p:cNvPr id="33" name="Picture 32" descr="A screenshot of a web page&#10;&#10;Description automatically generated">
            <a:extLst>
              <a:ext uri="{FF2B5EF4-FFF2-40B4-BE49-F238E27FC236}">
                <a16:creationId xmlns:a16="http://schemas.microsoft.com/office/drawing/2014/main" id="{5E1457F8-3F76-54F6-0A98-CD0731BA5F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2680" y="3872865"/>
            <a:ext cx="4820920" cy="251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87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4F2ACD-2AFD-7062-5642-D3792BBA92E4}"/>
              </a:ext>
            </a:extLst>
          </p:cNvPr>
          <p:cNvSpPr/>
          <p:nvPr/>
        </p:nvSpPr>
        <p:spPr>
          <a:xfrm>
            <a:off x="0" y="-6035"/>
            <a:ext cx="12192000" cy="3624541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A0D29E4-BF41-B354-9032-9544B8AF8E31}"/>
              </a:ext>
            </a:extLst>
          </p:cNvPr>
          <p:cNvSpPr/>
          <p:nvPr/>
        </p:nvSpPr>
        <p:spPr>
          <a:xfrm>
            <a:off x="570868" y="3115818"/>
            <a:ext cx="11035524" cy="1318715"/>
          </a:xfrm>
          <a:prstGeom prst="roundRect">
            <a:avLst/>
          </a:prstGeom>
          <a:solidFill>
            <a:schemeClr val="bg1">
              <a:alpha val="63000"/>
            </a:schemeClr>
          </a:solidFill>
          <a:ln w="53975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9E529-5BD0-7F04-A35A-20F842574F25}"/>
              </a:ext>
            </a:extLst>
          </p:cNvPr>
          <p:cNvSpPr txBox="1"/>
          <p:nvPr/>
        </p:nvSpPr>
        <p:spPr>
          <a:xfrm>
            <a:off x="1017908" y="3343215"/>
            <a:ext cx="10146524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5000" b="1" spc="60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THANK YOU FOR PLAYING!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A5D70A-904E-D431-5E1D-2744C7DA72E4}"/>
              </a:ext>
            </a:extLst>
          </p:cNvPr>
          <p:cNvGrpSpPr>
            <a:grpSpLocks noChangeAspect="1"/>
          </p:cNvGrpSpPr>
          <p:nvPr/>
        </p:nvGrpSpPr>
        <p:grpSpPr>
          <a:xfrm>
            <a:off x="371697" y="464013"/>
            <a:ext cx="11154326" cy="2656884"/>
            <a:chOff x="1500884" y="151997"/>
            <a:chExt cx="9245715" cy="220289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1D2B26A-73AE-C926-246D-23902C719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2897" y="269799"/>
              <a:ext cx="2141083" cy="208509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0B9481B-0F0E-94C9-108C-4110129A6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24936" y="479838"/>
              <a:ext cx="1901289" cy="185157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A78F895-B115-9A69-5E98-89F317DA9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57794" y="180909"/>
              <a:ext cx="1795164" cy="2153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D65FF95-A4A8-EBAF-0080-E1BA4E3D3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493" b="97929" l="958" r="45321">
                          <a14:foregroundMark x1="24245" y1="35460" x2="24245" y2="35460"/>
                          <a14:foregroundMark x1="38836" y1="77299" x2="38836" y2="77299"/>
                          <a14:foregroundMark x1="37657" y1="82187" x2="37657" y2="74565"/>
                          <a14:foregroundMark x1="31098" y1="62303" x2="38836" y2="68186"/>
                          <a14:foregroundMark x1="38836" y1="68186" x2="43626" y2="77216"/>
                          <a14:foregroundMark x1="43626" y1="77216" x2="44952" y2="87490"/>
                          <a14:foregroundMark x1="44952" y1="87490" x2="34856" y2="94449"/>
                          <a14:foregroundMark x1="34856" y1="94449" x2="26234" y2="94366"/>
                          <a14:foregroundMark x1="22697" y1="97929" x2="24834" y2="95940"/>
                          <a14:foregroundMark x1="16654" y1="51864" x2="19013" y2="40597"/>
                          <a14:foregroundMark x1="19013" y1="40597" x2="19602" y2="39519"/>
                          <a14:foregroundMark x1="23655" y1="36620" x2="27782" y2="36951"/>
                          <a14:foregroundMark x1="29182" y1="37034" x2="35741" y2="46147"/>
                          <a14:foregroundMark x1="35741" y1="46147" x2="35741" y2="46479"/>
                          <a14:foregroundMark x1="18497" y1="56918" x2="17465" y2="52693"/>
                          <a14:foregroundMark x1="958" y1="15493" x2="958" y2="15493"/>
                        </a14:backgroundRemoval>
                      </a14:imgEffect>
                    </a14:imgLayer>
                  </a14:imgProps>
                </a:ext>
              </a:extLst>
            </a:blip>
            <a:srcRect t="29657" r="49590" b="6979"/>
            <a:stretch/>
          </p:blipFill>
          <p:spPr>
            <a:xfrm>
              <a:off x="2612141" y="504128"/>
              <a:ext cx="1634343" cy="182728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FA24180-2AD3-9C79-9B41-EA2463E7E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87547" y="185626"/>
              <a:ext cx="1638798" cy="216478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2097EC8-BDEE-0E94-3991-90B922781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00884" y="151997"/>
              <a:ext cx="1823606" cy="218579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624D16B-5FE8-3AA5-FEAE-7FFF9FE67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55665" y="298310"/>
              <a:ext cx="2090934" cy="203625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89C02CE-4F7D-0AF0-0252-68C1989E9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80881" y="306579"/>
              <a:ext cx="1692107" cy="202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409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3744CE-331E-5E1A-02FB-BE867E873D98}"/>
              </a:ext>
            </a:extLst>
          </p:cNvPr>
          <p:cNvSpPr/>
          <p:nvPr/>
        </p:nvSpPr>
        <p:spPr>
          <a:xfrm>
            <a:off x="0" y="-16194"/>
            <a:ext cx="12192000" cy="2498138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334E38C-0B31-BC20-A0DD-E08BF65812BC}"/>
              </a:ext>
            </a:extLst>
          </p:cNvPr>
          <p:cNvSpPr/>
          <p:nvPr/>
        </p:nvSpPr>
        <p:spPr>
          <a:xfrm>
            <a:off x="1195708" y="1904818"/>
            <a:ext cx="9770604" cy="775155"/>
          </a:xfrm>
          <a:prstGeom prst="roundRect">
            <a:avLst/>
          </a:prstGeom>
          <a:solidFill>
            <a:schemeClr val="bg1">
              <a:alpha val="63000"/>
            </a:schemeClr>
          </a:solidFill>
          <a:ln w="53975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185391-6B74-9694-368C-947904B8164A}"/>
              </a:ext>
            </a:extLst>
          </p:cNvPr>
          <p:cNvSpPr txBox="1"/>
          <p:nvPr/>
        </p:nvSpPr>
        <p:spPr>
          <a:xfrm>
            <a:off x="1195708" y="1995055"/>
            <a:ext cx="977060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spc="60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SIMULATION AGENDA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5685B8E-8508-E6C2-01B4-7F4CF098F854}"/>
              </a:ext>
            </a:extLst>
          </p:cNvPr>
          <p:cNvGrpSpPr>
            <a:grpSpLocks noChangeAspect="1"/>
          </p:cNvGrpSpPr>
          <p:nvPr/>
        </p:nvGrpSpPr>
        <p:grpSpPr>
          <a:xfrm>
            <a:off x="1828484" y="-16195"/>
            <a:ext cx="8035282" cy="1914497"/>
            <a:chOff x="1500884" y="151997"/>
            <a:chExt cx="9245715" cy="220289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441C11C-E310-9C8B-8269-B0FF55367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2897" y="269799"/>
              <a:ext cx="2141083" cy="208509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950C564-919C-7E33-7EAF-1FFE6E046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24936" y="479838"/>
              <a:ext cx="1901289" cy="185157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BE7FA50-8F54-B496-0E43-FBD34A71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57794" y="180909"/>
              <a:ext cx="1795164" cy="215383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F602364-B212-38F7-3362-8B225DC6F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493" b="97929" l="958" r="45321">
                          <a14:foregroundMark x1="24245" y1="35460" x2="24245" y2="35460"/>
                          <a14:foregroundMark x1="38836" y1="77299" x2="38836" y2="77299"/>
                          <a14:foregroundMark x1="37657" y1="82187" x2="37657" y2="74565"/>
                          <a14:foregroundMark x1="31098" y1="62303" x2="38836" y2="68186"/>
                          <a14:foregroundMark x1="38836" y1="68186" x2="43626" y2="77216"/>
                          <a14:foregroundMark x1="43626" y1="77216" x2="44952" y2="87490"/>
                          <a14:foregroundMark x1="44952" y1="87490" x2="34856" y2="94449"/>
                          <a14:foregroundMark x1="34856" y1="94449" x2="26234" y2="94366"/>
                          <a14:foregroundMark x1="22697" y1="97929" x2="24834" y2="95940"/>
                          <a14:foregroundMark x1="16654" y1="51864" x2="19013" y2="40597"/>
                          <a14:foregroundMark x1="19013" y1="40597" x2="19602" y2="39519"/>
                          <a14:foregroundMark x1="23655" y1="36620" x2="27782" y2="36951"/>
                          <a14:foregroundMark x1="29182" y1="37034" x2="35741" y2="46147"/>
                          <a14:foregroundMark x1="35741" y1="46147" x2="35741" y2="46479"/>
                          <a14:foregroundMark x1="18497" y1="56918" x2="17465" y2="52693"/>
                          <a14:foregroundMark x1="958" y1="15493" x2="958" y2="15493"/>
                        </a14:backgroundRemoval>
                      </a14:imgEffect>
                    </a14:imgLayer>
                  </a14:imgProps>
                </a:ext>
              </a:extLst>
            </a:blip>
            <a:srcRect t="29657" r="49590" b="6979"/>
            <a:stretch/>
          </p:blipFill>
          <p:spPr>
            <a:xfrm>
              <a:off x="2612141" y="504128"/>
              <a:ext cx="1634343" cy="182728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43B8291-2281-0032-A193-D79774B54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87547" y="185626"/>
              <a:ext cx="1638798" cy="216478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9675303-955E-F983-96D9-0CD5C919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00884" y="151997"/>
              <a:ext cx="1823606" cy="218579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C59A7A-495F-BA71-C97E-7665E6294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55665" y="298310"/>
              <a:ext cx="2090934" cy="203625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E44696F-65ED-6637-A0D4-C56FEA5DA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80881" y="306579"/>
              <a:ext cx="1692107" cy="2028500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8D771A68-A308-DBD0-9C94-12234F8E51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9859" y="2914324"/>
            <a:ext cx="5036282" cy="547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37AA36-E24D-B045-682D-A268CF73B6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9843" y="2911893"/>
            <a:ext cx="5036282" cy="547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917DA4-0898-3C92-E9AD-5E4DF5A62D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9843" y="3866129"/>
            <a:ext cx="5036282" cy="547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44C66B-C058-B099-FEBE-E291301261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9843" y="4820201"/>
            <a:ext cx="5036282" cy="547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Picture 6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51A56C2-5B82-2C90-CC58-CB69B61D1B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90876" y="4675705"/>
            <a:ext cx="828000" cy="82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F3C052-6385-40EC-EF30-87644EEAC5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9859" y="3866129"/>
            <a:ext cx="5036282" cy="547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9B0D961-A925-8855-6D58-D7F6835802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86580" y="3725981"/>
            <a:ext cx="828000" cy="828000"/>
          </a:xfrm>
          <a:prstGeom prst="rect">
            <a:avLst/>
          </a:prstGeom>
        </p:spPr>
      </p:pic>
      <p:pic>
        <p:nvPicPr>
          <p:cNvPr id="46" name="Picture 45" descr="Logo, icon&#10;&#10;Description automatically generated">
            <a:extLst>
              <a:ext uri="{FF2B5EF4-FFF2-40B4-BE49-F238E27FC236}">
                <a16:creationId xmlns:a16="http://schemas.microsoft.com/office/drawing/2014/main" id="{581EC203-E226-1A81-6FFD-673E91BCDF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30912" y="2730792"/>
            <a:ext cx="827999" cy="82799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47B5240-CF6F-41F5-2C00-EC3164BE8F7D}"/>
              </a:ext>
            </a:extLst>
          </p:cNvPr>
          <p:cNvSpPr txBox="1"/>
          <p:nvPr/>
        </p:nvSpPr>
        <p:spPr>
          <a:xfrm>
            <a:off x="1196352" y="3019637"/>
            <a:ext cx="17955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INTRODUCTION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C32AEA-4A41-2BDD-1C8A-8FE452371F25}"/>
              </a:ext>
            </a:extLst>
          </p:cNvPr>
          <p:cNvSpPr txBox="1"/>
          <p:nvPr/>
        </p:nvSpPr>
        <p:spPr>
          <a:xfrm>
            <a:off x="1196352" y="3979280"/>
            <a:ext cx="38620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PLAY CHAPTER 1</a:t>
            </a:r>
            <a:endParaRPr lang="en-US" sz="1400" b="1">
              <a:ln w="25400">
                <a:noFill/>
              </a:ln>
              <a:solidFill>
                <a:srgbClr val="34547C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056188C-6FA8-BDC9-FDE5-D3CFF1C1A1E7}"/>
              </a:ext>
            </a:extLst>
          </p:cNvPr>
          <p:cNvSpPr txBox="1"/>
          <p:nvPr/>
        </p:nvSpPr>
        <p:spPr>
          <a:xfrm>
            <a:off x="1196352" y="4929605"/>
            <a:ext cx="2176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PLAY CHAPTER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16597AD-606F-C86E-BC2C-1191F0B48C25}"/>
              </a:ext>
            </a:extLst>
          </p:cNvPr>
          <p:cNvSpPr txBox="1"/>
          <p:nvPr/>
        </p:nvSpPr>
        <p:spPr>
          <a:xfrm>
            <a:off x="6579879" y="3019637"/>
            <a:ext cx="28774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PLAY EPILOGUE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C113107-A013-DBF6-9097-049A3045F519}"/>
              </a:ext>
            </a:extLst>
          </p:cNvPr>
          <p:cNvSpPr txBox="1"/>
          <p:nvPr/>
        </p:nvSpPr>
        <p:spPr>
          <a:xfrm>
            <a:off x="6579879" y="3957919"/>
            <a:ext cx="38620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FACILITATED DISCUSSION</a:t>
            </a:r>
            <a:endParaRPr lang="en-US" sz="1400" b="1">
              <a:ln w="25400">
                <a:noFill/>
              </a:ln>
              <a:solidFill>
                <a:srgbClr val="34547C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71FE159-07DD-AD76-1754-43989ADD8D49}"/>
              </a:ext>
            </a:extLst>
          </p:cNvPr>
          <p:cNvSpPr txBox="1"/>
          <p:nvPr/>
        </p:nvSpPr>
        <p:spPr>
          <a:xfrm>
            <a:off x="909211" y="2983789"/>
            <a:ext cx="266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5B99CE9-B8A2-B9E4-EE1B-269D1F1F361A}"/>
              </a:ext>
            </a:extLst>
          </p:cNvPr>
          <p:cNvSpPr txBox="1"/>
          <p:nvPr/>
        </p:nvSpPr>
        <p:spPr>
          <a:xfrm>
            <a:off x="909211" y="3918013"/>
            <a:ext cx="266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34A592-7EE6-6552-62F1-C4842941491E}"/>
              </a:ext>
            </a:extLst>
          </p:cNvPr>
          <p:cNvSpPr txBox="1"/>
          <p:nvPr/>
        </p:nvSpPr>
        <p:spPr>
          <a:xfrm>
            <a:off x="909211" y="4895814"/>
            <a:ext cx="266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28D812-9C4F-E4C3-786C-407222650C16}"/>
              </a:ext>
            </a:extLst>
          </p:cNvPr>
          <p:cNvSpPr txBox="1"/>
          <p:nvPr/>
        </p:nvSpPr>
        <p:spPr>
          <a:xfrm>
            <a:off x="6325833" y="2985714"/>
            <a:ext cx="266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DA0123-33A1-68ED-26CE-7A3EE76FE800}"/>
              </a:ext>
            </a:extLst>
          </p:cNvPr>
          <p:cNvSpPr txBox="1"/>
          <p:nvPr/>
        </p:nvSpPr>
        <p:spPr>
          <a:xfrm>
            <a:off x="6325833" y="3919938"/>
            <a:ext cx="266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6</a:t>
            </a:r>
          </a:p>
        </p:txBody>
      </p:sp>
      <p:pic>
        <p:nvPicPr>
          <p:cNvPr id="37" name="Picture 36" descr="Logo, icon&#10;&#10;Description automatically generated">
            <a:extLst>
              <a:ext uri="{FF2B5EF4-FFF2-40B4-BE49-F238E27FC236}">
                <a16:creationId xmlns:a16="http://schemas.microsoft.com/office/drawing/2014/main" id="{F57B7D3B-A751-4479-F323-1428D0244F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86579" y="2773963"/>
            <a:ext cx="827999" cy="82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D0E0B8-D1D6-AA25-272E-42ED7CC79A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9843" y="5783547"/>
            <a:ext cx="5036282" cy="547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801804D-D436-F093-230D-CD48B4B237A3}"/>
              </a:ext>
            </a:extLst>
          </p:cNvPr>
          <p:cNvSpPr txBox="1"/>
          <p:nvPr/>
        </p:nvSpPr>
        <p:spPr>
          <a:xfrm>
            <a:off x="1196352" y="5892951"/>
            <a:ext cx="2176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PLAY CHAPTER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9A55DF-FA57-823D-FADC-FD93171CD3F5}"/>
              </a:ext>
            </a:extLst>
          </p:cNvPr>
          <p:cNvSpPr txBox="1"/>
          <p:nvPr/>
        </p:nvSpPr>
        <p:spPr>
          <a:xfrm>
            <a:off x="909211" y="5859160"/>
            <a:ext cx="266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A48D71-BA1D-812A-28ED-732D49C4A8EE}"/>
              </a:ext>
            </a:extLst>
          </p:cNvPr>
          <p:cNvSpPr txBox="1"/>
          <p:nvPr/>
        </p:nvSpPr>
        <p:spPr>
          <a:xfrm>
            <a:off x="2627060" y="5453699"/>
            <a:ext cx="21760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BREAK (10 MIN)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2C6DBB5-48E7-737A-C676-0276015F83D5}"/>
              </a:ext>
            </a:extLst>
          </p:cNvPr>
          <p:cNvSpPr txBox="1"/>
          <p:nvPr/>
        </p:nvSpPr>
        <p:spPr>
          <a:xfrm>
            <a:off x="8018583" y="3521927"/>
            <a:ext cx="21760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BREAK (10 MIN)</a:t>
            </a:r>
          </a:p>
        </p:txBody>
      </p:sp>
      <p:pic>
        <p:nvPicPr>
          <p:cNvPr id="45" name="Picture 44" descr="Logo, icon&#10;&#10;Description automatically generated">
            <a:extLst>
              <a:ext uri="{FF2B5EF4-FFF2-40B4-BE49-F238E27FC236}">
                <a16:creationId xmlns:a16="http://schemas.microsoft.com/office/drawing/2014/main" id="{60D1011F-5C5A-74DE-4DD1-6A3306D2562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8805" t="24854" r="27321" b="41253"/>
          <a:stretch/>
        </p:blipFill>
        <p:spPr>
          <a:xfrm>
            <a:off x="5198250" y="4891110"/>
            <a:ext cx="197674" cy="280635"/>
          </a:xfrm>
          <a:prstGeom prst="rect">
            <a:avLst/>
          </a:prstGeom>
        </p:spPr>
      </p:pic>
      <p:pic>
        <p:nvPicPr>
          <p:cNvPr id="65" name="Picture 6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7AD43B0-98FE-0176-CF1E-FB2058CE023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267" t="25100" r="28329" b="41476"/>
          <a:stretch/>
        </p:blipFill>
        <p:spPr>
          <a:xfrm>
            <a:off x="5026983" y="4891110"/>
            <a:ext cx="177225" cy="276747"/>
          </a:xfrm>
          <a:prstGeom prst="rect">
            <a:avLst/>
          </a:prstGeom>
        </p:spPr>
      </p:pic>
      <p:pic>
        <p:nvPicPr>
          <p:cNvPr id="66" name="Picture 65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D992B375-F8DB-D168-16AA-6569A693A1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92629" y="5674129"/>
            <a:ext cx="828000" cy="828000"/>
          </a:xfrm>
          <a:prstGeom prst="rect">
            <a:avLst/>
          </a:prstGeom>
        </p:spPr>
      </p:pic>
      <p:pic>
        <p:nvPicPr>
          <p:cNvPr id="67" name="Picture 6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39AE4CF-B804-EA5F-EB8A-000D6243FA4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267" t="25100" r="28329" b="41476"/>
          <a:stretch/>
        </p:blipFill>
        <p:spPr>
          <a:xfrm>
            <a:off x="5218699" y="5883706"/>
            <a:ext cx="177225" cy="276747"/>
          </a:xfrm>
          <a:prstGeom prst="rect">
            <a:avLst/>
          </a:prstGeom>
        </p:spPr>
      </p:pic>
      <p:pic>
        <p:nvPicPr>
          <p:cNvPr id="71" name="Picture 7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5711D49-20D8-98ED-5000-0894BF32D03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267" t="25100" r="28329" b="41476"/>
          <a:stretch/>
        </p:blipFill>
        <p:spPr>
          <a:xfrm>
            <a:off x="10644911" y="2936648"/>
            <a:ext cx="177225" cy="276747"/>
          </a:xfrm>
          <a:prstGeom prst="rect">
            <a:avLst/>
          </a:prstGeom>
        </p:spPr>
      </p:pic>
      <p:pic>
        <p:nvPicPr>
          <p:cNvPr id="72" name="Picture 71" descr="Logo, icon&#10;&#10;Description automatically generated">
            <a:extLst>
              <a:ext uri="{FF2B5EF4-FFF2-40B4-BE49-F238E27FC236}">
                <a16:creationId xmlns:a16="http://schemas.microsoft.com/office/drawing/2014/main" id="{BBFF9610-5C07-015F-FFAD-7F10931E9E5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30911" y="3734557"/>
            <a:ext cx="827999" cy="827999"/>
          </a:xfrm>
          <a:prstGeom prst="rect">
            <a:avLst/>
          </a:prstGeom>
        </p:spPr>
      </p:pic>
      <p:pic>
        <p:nvPicPr>
          <p:cNvPr id="73" name="Picture 7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5B2BBF1-BF49-693E-E951-28C72CE021E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267" t="25100" r="28329" b="41476"/>
          <a:stretch/>
        </p:blipFill>
        <p:spPr>
          <a:xfrm>
            <a:off x="10644910" y="3943315"/>
            <a:ext cx="177225" cy="27674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1526753-B757-B258-D8AC-B17B9D7192D8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924201" y="5592221"/>
            <a:ext cx="1702859" cy="15367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5F6D19A-8F00-9AFF-94E7-2E00EF9F27A9}"/>
              </a:ext>
            </a:extLst>
          </p:cNvPr>
          <p:cNvCxnSpPr>
            <a:cxnSpLocks/>
          </p:cNvCxnSpPr>
          <p:nvPr/>
        </p:nvCxnSpPr>
        <p:spPr>
          <a:xfrm>
            <a:off x="4106395" y="5602862"/>
            <a:ext cx="1702859" cy="15367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76FB81B-C63F-0965-C86C-AF94F0F3C102}"/>
              </a:ext>
            </a:extLst>
          </p:cNvPr>
          <p:cNvCxnSpPr>
            <a:cxnSpLocks/>
          </p:cNvCxnSpPr>
          <p:nvPr/>
        </p:nvCxnSpPr>
        <p:spPr>
          <a:xfrm>
            <a:off x="6325833" y="3676871"/>
            <a:ext cx="1702859" cy="15367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5F8064A-FB35-1CDC-920A-8523403BAAA6}"/>
              </a:ext>
            </a:extLst>
          </p:cNvPr>
          <p:cNvCxnSpPr>
            <a:cxnSpLocks/>
          </p:cNvCxnSpPr>
          <p:nvPr/>
        </p:nvCxnSpPr>
        <p:spPr>
          <a:xfrm>
            <a:off x="9551043" y="3687513"/>
            <a:ext cx="1702859" cy="15367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8B0119B2-E14A-3424-F668-1FFCFFBC6726}"/>
              </a:ext>
            </a:extLst>
          </p:cNvPr>
          <p:cNvSpPr/>
          <p:nvPr/>
        </p:nvSpPr>
        <p:spPr>
          <a:xfrm>
            <a:off x="4982308" y="5892950"/>
            <a:ext cx="236391" cy="2675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E890E06-49D4-A044-E20F-B6A825CF388D}"/>
              </a:ext>
            </a:extLst>
          </p:cNvPr>
          <p:cNvSpPr txBox="1"/>
          <p:nvPr/>
        </p:nvSpPr>
        <p:spPr>
          <a:xfrm>
            <a:off x="4947781" y="5761476"/>
            <a:ext cx="379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8C182F8-DC26-7CAC-1747-719FD8385AC5}"/>
              </a:ext>
            </a:extLst>
          </p:cNvPr>
          <p:cNvSpPr/>
          <p:nvPr/>
        </p:nvSpPr>
        <p:spPr>
          <a:xfrm>
            <a:off x="10449043" y="4866865"/>
            <a:ext cx="195867" cy="2777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23F7B6-99CA-018C-F7EA-C3F59C860A95}"/>
              </a:ext>
            </a:extLst>
          </p:cNvPr>
          <p:cNvSpPr txBox="1"/>
          <p:nvPr/>
        </p:nvSpPr>
        <p:spPr>
          <a:xfrm>
            <a:off x="2625831" y="4463099"/>
            <a:ext cx="2176038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BREAK (5 MIN)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85EB20B-4AA3-E7EB-6FD3-BD30629CE797}"/>
              </a:ext>
            </a:extLst>
          </p:cNvPr>
          <p:cNvCxnSpPr>
            <a:cxnSpLocks/>
          </p:cNvCxnSpPr>
          <p:nvPr/>
        </p:nvCxnSpPr>
        <p:spPr>
          <a:xfrm>
            <a:off x="924200" y="4602849"/>
            <a:ext cx="1702859" cy="15367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F1BAFBB-270C-5D47-308D-7287D309DE58}"/>
              </a:ext>
            </a:extLst>
          </p:cNvPr>
          <p:cNvCxnSpPr>
            <a:cxnSpLocks/>
          </p:cNvCxnSpPr>
          <p:nvPr/>
        </p:nvCxnSpPr>
        <p:spPr>
          <a:xfrm>
            <a:off x="4112539" y="4613490"/>
            <a:ext cx="1702859" cy="15367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 descr="A number on a white background&#10;&#10;Description automatically generated">
            <a:extLst>
              <a:ext uri="{FF2B5EF4-FFF2-40B4-BE49-F238E27FC236}">
                <a16:creationId xmlns:a16="http://schemas.microsoft.com/office/drawing/2014/main" id="{0D00E910-C45C-CDFD-3F3C-4866A621C1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88781" y="2950657"/>
            <a:ext cx="425245" cy="473997"/>
          </a:xfrm>
          <a:prstGeom prst="rect">
            <a:avLst/>
          </a:prstGeom>
        </p:spPr>
      </p:pic>
      <p:pic>
        <p:nvPicPr>
          <p:cNvPr id="33" name="Picture 32" descr="A number on a white background&#10;&#10;Description automatically generated">
            <a:extLst>
              <a:ext uri="{FF2B5EF4-FFF2-40B4-BE49-F238E27FC236}">
                <a16:creationId xmlns:a16="http://schemas.microsoft.com/office/drawing/2014/main" id="{A71DBB0D-05A1-AAEA-41CE-837C435C64A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82308" y="3946647"/>
            <a:ext cx="406681" cy="40381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BE8363F-0931-A965-295D-3E5C0B83DE71}"/>
              </a:ext>
            </a:extLst>
          </p:cNvPr>
          <p:cNvSpPr/>
          <p:nvPr/>
        </p:nvSpPr>
        <p:spPr>
          <a:xfrm>
            <a:off x="5037981" y="5882640"/>
            <a:ext cx="177225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9EF67A-EF3E-F414-5364-9304CA77FBA7}"/>
              </a:ext>
            </a:extLst>
          </p:cNvPr>
          <p:cNvSpPr txBox="1"/>
          <p:nvPr/>
        </p:nvSpPr>
        <p:spPr>
          <a:xfrm>
            <a:off x="4945150" y="5775463"/>
            <a:ext cx="3790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pic>
        <p:nvPicPr>
          <p:cNvPr id="76" name="Picture 75" descr="A number on a white background&#10;&#10;Description automatically generated">
            <a:extLst>
              <a:ext uri="{FF2B5EF4-FFF2-40B4-BE49-F238E27FC236}">
                <a16:creationId xmlns:a16="http://schemas.microsoft.com/office/drawing/2014/main" id="{D4EA80EB-EE80-6C77-FED0-C0030A7E48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51881" y="3928606"/>
            <a:ext cx="386057" cy="4222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F05B1AF-6213-E0B7-13E9-D1BE64C53ECC}"/>
              </a:ext>
            </a:extLst>
          </p:cNvPr>
          <p:cNvGrpSpPr/>
          <p:nvPr/>
        </p:nvGrpSpPr>
        <p:grpSpPr>
          <a:xfrm>
            <a:off x="6239859" y="4725805"/>
            <a:ext cx="5036282" cy="827999"/>
            <a:chOff x="6239859" y="5674130"/>
            <a:chExt cx="5036282" cy="8279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D2E822-8E12-E1B7-2B12-D361546EF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239859" y="5783547"/>
              <a:ext cx="5036282" cy="5472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316FFD2-FD99-1BBF-D7C1-4E6D27C62647}"/>
                </a:ext>
              </a:extLst>
            </p:cNvPr>
            <p:cNvSpPr txBox="1"/>
            <p:nvPr/>
          </p:nvSpPr>
          <p:spPr>
            <a:xfrm>
              <a:off x="6585757" y="5902494"/>
              <a:ext cx="223096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ln w="25400">
                    <a:noFill/>
                  </a:ln>
                  <a:solidFill>
                    <a:srgbClr val="34547C"/>
                  </a:solidFill>
                  <a:latin typeface="Lato"/>
                  <a:ea typeface="Lato"/>
                  <a:cs typeface="Lato"/>
                </a:rPr>
                <a:t>CLOSING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1546762-B188-A9A0-D59B-29A80B971535}"/>
                </a:ext>
              </a:extLst>
            </p:cNvPr>
            <p:cNvSpPr txBox="1"/>
            <p:nvPr/>
          </p:nvSpPr>
          <p:spPr>
            <a:xfrm>
              <a:off x="6325833" y="5861085"/>
              <a:ext cx="2662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>
                  <a:ln w="25400">
                    <a:noFill/>
                  </a:ln>
                  <a:solidFill>
                    <a:srgbClr val="34547C"/>
                  </a:solidFill>
                  <a:latin typeface="Lato"/>
                  <a:ea typeface="Lato"/>
                  <a:cs typeface="Lato"/>
                </a:rPr>
                <a:t>8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38758B3-0EEC-6CCB-2557-D4AD1696E294}"/>
                </a:ext>
              </a:extLst>
            </p:cNvPr>
            <p:cNvGrpSpPr/>
            <p:nvPr/>
          </p:nvGrpSpPr>
          <p:grpSpPr>
            <a:xfrm>
              <a:off x="10230911" y="5674130"/>
              <a:ext cx="827999" cy="827999"/>
              <a:chOff x="10230911" y="5674130"/>
              <a:chExt cx="827999" cy="827999"/>
            </a:xfrm>
          </p:grpSpPr>
          <p:pic>
            <p:nvPicPr>
              <p:cNvPr id="74" name="Picture 73" descr="Logo, icon&#10;&#10;Description automatically generated">
                <a:extLst>
                  <a:ext uri="{FF2B5EF4-FFF2-40B4-BE49-F238E27FC236}">
                    <a16:creationId xmlns:a16="http://schemas.microsoft.com/office/drawing/2014/main" id="{F2411320-BB09-93F7-D141-719507AB9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230911" y="5674130"/>
                <a:ext cx="827999" cy="827999"/>
              </a:xfrm>
              <a:prstGeom prst="rect">
                <a:avLst/>
              </a:prstGeom>
            </p:spPr>
          </p:pic>
          <p:pic>
            <p:nvPicPr>
              <p:cNvPr id="81" name="Picture 80" descr="A number with black text&#10;&#10;Description automatically generated">
                <a:extLst>
                  <a:ext uri="{FF2B5EF4-FFF2-40B4-BE49-F238E27FC236}">
                    <a16:creationId xmlns:a16="http://schemas.microsoft.com/office/drawing/2014/main" id="{91FBFE7E-D98E-B833-60CB-E11C1DB7A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446111" y="5859160"/>
                <a:ext cx="390838" cy="44904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20289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43A180-9909-311E-F970-C0F8F8D97BE3}"/>
              </a:ext>
            </a:extLst>
          </p:cNvPr>
          <p:cNvSpPr/>
          <p:nvPr/>
        </p:nvSpPr>
        <p:spPr>
          <a:xfrm>
            <a:off x="630939" y="1180774"/>
            <a:ext cx="10744726" cy="5317006"/>
          </a:xfrm>
          <a:prstGeom prst="rect">
            <a:avLst/>
          </a:prstGeom>
          <a:solidFill>
            <a:schemeClr val="bg1">
              <a:alpha val="6720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C1DE19E7-2E89-5291-F56B-7DF41D666B08}"/>
              </a:ext>
            </a:extLst>
          </p:cNvPr>
          <p:cNvSpPr/>
          <p:nvPr/>
        </p:nvSpPr>
        <p:spPr>
          <a:xfrm>
            <a:off x="327490" y="295674"/>
            <a:ext cx="11351623" cy="885100"/>
          </a:xfrm>
          <a:prstGeom prst="roundRect">
            <a:avLst/>
          </a:prstGeom>
          <a:solidFill>
            <a:schemeClr val="bg1">
              <a:alpha val="69755"/>
            </a:schemeClr>
          </a:solidFill>
          <a:ln w="69850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4A250-0A0C-8CA3-E008-D60010794073}"/>
              </a:ext>
            </a:extLst>
          </p:cNvPr>
          <p:cNvSpPr txBox="1"/>
          <p:nvPr/>
        </p:nvSpPr>
        <p:spPr>
          <a:xfrm>
            <a:off x="808403" y="444515"/>
            <a:ext cx="1056726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spc="60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TROUBLESHOOTING GUIDANCE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63A249-27CA-3245-6EDD-D18904F5CFB4}"/>
              </a:ext>
            </a:extLst>
          </p:cNvPr>
          <p:cNvSpPr txBox="1"/>
          <p:nvPr/>
        </p:nvSpPr>
        <p:spPr>
          <a:xfrm>
            <a:off x="1265880" y="1392378"/>
            <a:ext cx="9066973" cy="3539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700" b="1" kern="1500" spc="5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Ensure you have the right URL: </a:t>
            </a:r>
            <a:r>
              <a:rPr lang="en-US" sz="1700" b="1" kern="1500" spc="50">
                <a:solidFill>
                  <a:srgbClr val="BA2031"/>
                </a:solidFill>
                <a:latin typeface="Open Sans"/>
                <a:ea typeface="Open Sans"/>
                <a:cs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www.outbreakready-thislandincrisis.com</a:t>
            </a:r>
            <a:r>
              <a:rPr lang="en-US" sz="1700" b="1" kern="1500" spc="50">
                <a:solidFill>
                  <a:srgbClr val="BA2031"/>
                </a:solidFill>
                <a:latin typeface="Open Sans"/>
                <a:ea typeface="Open Sans"/>
                <a:cs typeface="Open Sans"/>
              </a:rPr>
              <a:t>.  </a:t>
            </a:r>
            <a:endParaRPr lang="en-AU" sz="1700" b="1" spc="50">
              <a:ln w="12700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BA203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CC1F65-4F7D-267F-0F7F-22A25BFA57E5}"/>
              </a:ext>
            </a:extLst>
          </p:cNvPr>
          <p:cNvSpPr txBox="1"/>
          <p:nvPr/>
        </p:nvSpPr>
        <p:spPr>
          <a:xfrm>
            <a:off x="1265880" y="1936554"/>
            <a:ext cx="109849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kern="1500" spc="2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see a white screen that says “Can’t load this page” or “Can’t reach this page”,</a:t>
            </a:r>
          </a:p>
          <a:p>
            <a:r>
              <a:rPr lang="en-US" sz="1700" b="1" kern="1500" spc="2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 refresh the page.</a:t>
            </a:r>
            <a:endParaRPr lang="en-AU" sz="1700" b="1" spc="20">
              <a:ln w="12700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FE834C-A570-A48A-39DE-FDA63D5F910E}"/>
              </a:ext>
            </a:extLst>
          </p:cNvPr>
          <p:cNvSpPr/>
          <p:nvPr/>
        </p:nvSpPr>
        <p:spPr>
          <a:xfrm>
            <a:off x="1000431" y="2027989"/>
            <a:ext cx="169048" cy="169048"/>
          </a:xfrm>
          <a:prstGeom prst="ellipse">
            <a:avLst/>
          </a:prstGeom>
          <a:solidFill>
            <a:srgbClr val="BA2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467CBE-7D3D-666B-6D5A-3C4C920859FE}"/>
              </a:ext>
            </a:extLst>
          </p:cNvPr>
          <p:cNvSpPr/>
          <p:nvPr/>
        </p:nvSpPr>
        <p:spPr>
          <a:xfrm>
            <a:off x="1000431" y="1479962"/>
            <a:ext cx="169048" cy="169048"/>
          </a:xfrm>
          <a:prstGeom prst="ellipse">
            <a:avLst/>
          </a:prstGeom>
          <a:solidFill>
            <a:srgbClr val="BA2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29D7CA-AC6B-CCB9-9BCE-B9F6C318920A}"/>
              </a:ext>
            </a:extLst>
          </p:cNvPr>
          <p:cNvSpPr txBox="1"/>
          <p:nvPr/>
        </p:nvSpPr>
        <p:spPr>
          <a:xfrm>
            <a:off x="1265880" y="2771300"/>
            <a:ext cx="1098498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kern="1500" spc="2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 you are opening the URL on a supported browser: the sim is supported on</a:t>
            </a:r>
          </a:p>
          <a:p>
            <a:r>
              <a:rPr lang="en-US" sz="1700" b="1" kern="1500" spc="2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Chrome, Microsoft Edge, and Firefox.</a:t>
            </a:r>
            <a:endParaRPr lang="en-AU" sz="1700" b="1" spc="20">
              <a:ln w="12700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700" b="1" spc="2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F750F85-7520-93EA-50A6-6B3C386A7F5C}"/>
              </a:ext>
            </a:extLst>
          </p:cNvPr>
          <p:cNvSpPr/>
          <p:nvPr/>
        </p:nvSpPr>
        <p:spPr>
          <a:xfrm>
            <a:off x="1000431" y="2865332"/>
            <a:ext cx="169048" cy="169048"/>
          </a:xfrm>
          <a:prstGeom prst="ellipse">
            <a:avLst/>
          </a:prstGeom>
          <a:solidFill>
            <a:srgbClr val="BA2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F5C05B-2A35-C4EA-CFA3-824DF14DD388}"/>
              </a:ext>
            </a:extLst>
          </p:cNvPr>
          <p:cNvSpPr txBox="1"/>
          <p:nvPr/>
        </p:nvSpPr>
        <p:spPr>
          <a:xfrm>
            <a:off x="1265880" y="3609472"/>
            <a:ext cx="1098498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kern="1500" spc="2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 most updated version of browser is being used: the sim is supported on the</a:t>
            </a:r>
          </a:p>
          <a:p>
            <a:r>
              <a:rPr lang="en-US" sz="1700" b="1" kern="1500" spc="2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latest and one-before the latest versions of Google Chrome, Firefox, and Microsoft Edge.</a:t>
            </a:r>
            <a:endParaRPr lang="en-US" sz="1700" b="1" spc="2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B4FADC-9D4F-1D7E-24F6-B7F48B3B8E8C}"/>
              </a:ext>
            </a:extLst>
          </p:cNvPr>
          <p:cNvSpPr/>
          <p:nvPr/>
        </p:nvSpPr>
        <p:spPr>
          <a:xfrm>
            <a:off x="1000431" y="3700326"/>
            <a:ext cx="169048" cy="169048"/>
          </a:xfrm>
          <a:prstGeom prst="ellipse">
            <a:avLst/>
          </a:prstGeom>
          <a:solidFill>
            <a:srgbClr val="BA2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22A03C-E9F4-3E6F-E54F-AC29EF6E286F}"/>
              </a:ext>
            </a:extLst>
          </p:cNvPr>
          <p:cNvSpPr txBox="1"/>
          <p:nvPr/>
        </p:nvSpPr>
        <p:spPr>
          <a:xfrm>
            <a:off x="1265880" y="4443341"/>
            <a:ext cx="677144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kern="1500" spc="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Try opening the simulation in an ‘incognito’ window.</a:t>
            </a:r>
            <a:endParaRPr lang="en-AU" sz="1700" b="1" spc="50">
              <a:ln w="12700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BA203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1880644-6E5A-BC11-B0FC-35F3B6E06560}"/>
              </a:ext>
            </a:extLst>
          </p:cNvPr>
          <p:cNvSpPr/>
          <p:nvPr/>
        </p:nvSpPr>
        <p:spPr>
          <a:xfrm>
            <a:off x="1000431" y="4530925"/>
            <a:ext cx="169048" cy="169048"/>
          </a:xfrm>
          <a:prstGeom prst="ellipse">
            <a:avLst/>
          </a:prstGeom>
          <a:solidFill>
            <a:srgbClr val="BA2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A9B3865-C04B-A045-390C-E79F1CB3D161}"/>
              </a:ext>
            </a:extLst>
          </p:cNvPr>
          <p:cNvSpPr/>
          <p:nvPr/>
        </p:nvSpPr>
        <p:spPr>
          <a:xfrm>
            <a:off x="999021" y="5107953"/>
            <a:ext cx="169048" cy="169048"/>
          </a:xfrm>
          <a:prstGeom prst="ellipse">
            <a:avLst/>
          </a:prstGeom>
          <a:solidFill>
            <a:srgbClr val="BA2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E09049-EE71-5DA4-092F-BBB29D876577}"/>
              </a:ext>
            </a:extLst>
          </p:cNvPr>
          <p:cNvSpPr txBox="1"/>
          <p:nvPr/>
        </p:nvSpPr>
        <p:spPr>
          <a:xfrm>
            <a:off x="1265880" y="6042707"/>
            <a:ext cx="6771448" cy="35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kern="1500" spc="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Try opening the simulation in an ‘incognito’ window.</a:t>
            </a:r>
            <a:endParaRPr lang="en-AU" sz="1700" b="1" spc="50">
              <a:ln w="12700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BA203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727AF5-5BDA-F056-B047-C0BEDEC61FCA}"/>
              </a:ext>
            </a:extLst>
          </p:cNvPr>
          <p:cNvSpPr txBox="1"/>
          <p:nvPr/>
        </p:nvSpPr>
        <p:spPr>
          <a:xfrm>
            <a:off x="1265880" y="5008119"/>
            <a:ext cx="11374718" cy="8771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700" b="1" kern="1500" spc="2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The initial title screen may take time to fully load, depending on internet speed. </a:t>
            </a:r>
            <a:endParaRPr lang="en-US" sz="1700" b="1" kern="1500" spc="2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700" b="1" kern="1500" spc="2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If participants are able to see the title screen, then they have access and must</a:t>
            </a:r>
          </a:p>
          <a:p>
            <a:r>
              <a:rPr lang="en-US" sz="1700" b="1" kern="1500" spc="2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wait for the progress bar to load before clicking "Start Simulation".</a:t>
            </a:r>
            <a:endParaRPr lang="en-AU" sz="1700" b="1" kern="1500" spc="20">
              <a:solidFill>
                <a:schemeClr val="tx1">
                  <a:lumMod val="65000"/>
                  <a:lumOff val="35000"/>
                </a:schemeClr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7198158-1442-030F-D33D-69FF9FC9C9E0}"/>
              </a:ext>
            </a:extLst>
          </p:cNvPr>
          <p:cNvSpPr/>
          <p:nvPr/>
        </p:nvSpPr>
        <p:spPr>
          <a:xfrm>
            <a:off x="1000431" y="6130292"/>
            <a:ext cx="169048" cy="169048"/>
          </a:xfrm>
          <a:prstGeom prst="ellipse">
            <a:avLst/>
          </a:prstGeom>
          <a:solidFill>
            <a:srgbClr val="BA2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D49D3D8-3DDF-BE6F-AF2F-05EC0ED27D4A}"/>
              </a:ext>
            </a:extLst>
          </p:cNvPr>
          <p:cNvSpPr txBox="1"/>
          <p:nvPr/>
        </p:nvSpPr>
        <p:spPr>
          <a:xfrm>
            <a:off x="1760649" y="6534835"/>
            <a:ext cx="86707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000" b="1">
                <a:solidFill>
                  <a:srgbClr val="BA20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READY: </a:t>
            </a:r>
            <a:r>
              <a:rPr lang="en-AU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Global Readiness for Major Disease Outbreak Response</a:t>
            </a:r>
            <a:endParaRPr lang="en-US" sz="100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86468C-FC00-BACB-8612-AE56D0D73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90" y="-241456"/>
            <a:ext cx="1160944" cy="13929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D98-537C-CCC0-8881-1EDFCAF01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0755" y="3605180"/>
            <a:ext cx="3351811" cy="3264163"/>
          </a:xfrm>
          <a:prstGeom prst="rect">
            <a:avLst/>
          </a:prstGeom>
        </p:spPr>
      </p:pic>
      <p:pic>
        <p:nvPicPr>
          <p:cNvPr id="2" name="Picture 1" descr="A picture containing text, computer, vector graphics&#10;&#10;Description automatically generated">
            <a:extLst>
              <a:ext uri="{FF2B5EF4-FFF2-40B4-BE49-F238E27FC236}">
                <a16:creationId xmlns:a16="http://schemas.microsoft.com/office/drawing/2014/main" id="{B6335958-391D-973F-3D80-CDE043A031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285" b="96440" l="1036" r="72037">
                        <a14:foregroundMark x1="4833" y1="54334" x2="4833" y2="54334"/>
                        <a14:foregroundMark x1="1036" y1="47523" x2="1036" y2="47523"/>
                        <a14:foregroundMark x1="47756" y1="94272" x2="47756" y2="94272"/>
                        <a14:foregroundMark x1="43728" y1="96440" x2="43728" y2="96440"/>
                        <a14:foregroundMark x1="72037" y1="90557" x2="72037" y2="90557"/>
                        <a14:backgroundMark x1="59724" y1="67492" x2="59724" y2="67492"/>
                        <a14:backgroundMark x1="70426" y1="77709" x2="54430" y2="66254"/>
                        <a14:backgroundMark x1="54430" y1="66254" x2="54776" y2="66254"/>
                      </a14:backgroundRemoval>
                    </a14:imgEffect>
                  </a14:imgLayer>
                </a14:imgProps>
              </a:ext>
            </a:extLst>
          </a:blip>
          <a:srcRect l="-2" t="40432" r="23048"/>
          <a:stretch/>
        </p:blipFill>
        <p:spPr>
          <a:xfrm>
            <a:off x="159702" y="595457"/>
            <a:ext cx="1177556" cy="66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06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6E8B8F-AEE4-40B9-E88B-C0D8E8E01649}"/>
              </a:ext>
            </a:extLst>
          </p:cNvPr>
          <p:cNvSpPr/>
          <p:nvPr/>
        </p:nvSpPr>
        <p:spPr>
          <a:xfrm>
            <a:off x="0" y="-16195"/>
            <a:ext cx="12192000" cy="1139773"/>
          </a:xfrm>
          <a:prstGeom prst="rect">
            <a:avLst/>
          </a:prstGeom>
          <a:solidFill>
            <a:srgbClr val="C8C8C9">
              <a:alpha val="595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DA53AA7-C4AF-9292-B69F-26752ADB8820}"/>
              </a:ext>
            </a:extLst>
          </p:cNvPr>
          <p:cNvSpPr/>
          <p:nvPr/>
        </p:nvSpPr>
        <p:spPr>
          <a:xfrm>
            <a:off x="313552" y="422909"/>
            <a:ext cx="3503184" cy="3013203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684942-B603-D58C-65D7-F862E841849C}"/>
              </a:ext>
            </a:extLst>
          </p:cNvPr>
          <p:cNvSpPr txBox="1"/>
          <p:nvPr/>
        </p:nvSpPr>
        <p:spPr>
          <a:xfrm>
            <a:off x="125018" y="780251"/>
            <a:ext cx="3858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30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QUIZ TIME!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947A3557-955E-F293-2B19-98EE34538C9B}"/>
              </a:ext>
            </a:extLst>
          </p:cNvPr>
          <p:cNvSpPr/>
          <p:nvPr/>
        </p:nvSpPr>
        <p:spPr>
          <a:xfrm>
            <a:off x="4030433" y="1401539"/>
            <a:ext cx="7836162" cy="4729870"/>
          </a:xfrm>
          <a:prstGeom prst="roundRect">
            <a:avLst/>
          </a:prstGeom>
          <a:solidFill>
            <a:srgbClr val="C8C8C9">
              <a:alpha val="30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7C5EA6E-2380-E6E9-6DB9-9F05DD39C19A}"/>
              </a:ext>
            </a:extLst>
          </p:cNvPr>
          <p:cNvSpPr txBox="1"/>
          <p:nvPr/>
        </p:nvSpPr>
        <p:spPr>
          <a:xfrm>
            <a:off x="4260394" y="2478107"/>
            <a:ext cx="7611712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FontTx/>
              <a:buAutoNum type="alphaUcPeriod"/>
            </a:pPr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 Along the eastern coast.</a:t>
            </a:r>
          </a:p>
          <a:p>
            <a:pPr marL="228600" indent="-228600">
              <a:buClr>
                <a:srgbClr val="C00000"/>
              </a:buClr>
              <a:buSzPct val="140000"/>
              <a:buAutoNum type="alphaUcPeriod"/>
            </a:pPr>
            <a:endParaRPr lang="en-US" sz="1000" b="1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47835E8-BFB4-6E7C-1DF1-199DE2BB4BC8}"/>
              </a:ext>
            </a:extLst>
          </p:cNvPr>
          <p:cNvSpPr txBox="1"/>
          <p:nvPr/>
        </p:nvSpPr>
        <p:spPr>
          <a:xfrm>
            <a:off x="4271702" y="1745405"/>
            <a:ext cx="709510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200" b="1" kern="1500" spc="2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Q1: </a:t>
            </a:r>
            <a:r>
              <a:rPr lang="en-US" sz="22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Where is Murelle located?</a:t>
            </a:r>
          </a:p>
          <a:p>
            <a:endParaRPr lang="en-US" sz="1400" b="1" kern="1500" spc="2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2950FB8-C875-9EF1-3E48-8384986F44B9}"/>
              </a:ext>
            </a:extLst>
          </p:cNvPr>
          <p:cNvSpPr txBox="1"/>
          <p:nvPr/>
        </p:nvSpPr>
        <p:spPr>
          <a:xfrm>
            <a:off x="4260395" y="3065129"/>
            <a:ext cx="7611711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Font typeface="+mj-lt"/>
              <a:buAutoNum type="alphaUcPeriod" startAt="2"/>
            </a:pPr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 In the northeast of the country.</a:t>
            </a:r>
          </a:p>
          <a:p>
            <a:pPr>
              <a:buClr>
                <a:srgbClr val="C00000"/>
              </a:buClr>
              <a:buSzPct val="140000"/>
            </a:pPr>
            <a:endParaRPr lang="en-US" sz="1000" b="1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90CBE60-ECF7-F98A-084E-C3425848F6C2}"/>
              </a:ext>
            </a:extLst>
          </p:cNvPr>
          <p:cNvSpPr txBox="1"/>
          <p:nvPr/>
        </p:nvSpPr>
        <p:spPr>
          <a:xfrm>
            <a:off x="4260394" y="3643055"/>
            <a:ext cx="761171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Font typeface="+mj-lt"/>
              <a:buAutoNum type="alphaUcPeriod" startAt="3"/>
            </a:pPr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 In the Western Province.</a:t>
            </a:r>
            <a:endParaRPr lang="en-US" sz="1600" b="1">
              <a:solidFill>
                <a:schemeClr val="tx1">
                  <a:lumMod val="65000"/>
                  <a:lumOff val="35000"/>
                </a:schemeClr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B6AA05FE-5EBC-D7CC-4246-9FDF36998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625" y="4537705"/>
            <a:ext cx="4439634" cy="1126249"/>
          </a:xfrm>
          <a:prstGeom prst="rect">
            <a:avLst/>
          </a:prstGeom>
        </p:spPr>
      </p:pic>
      <p:pic>
        <p:nvPicPr>
          <p:cNvPr id="5" name="Picture 4" descr="A red check mark on a black background&#10;&#10;Description automatically generated">
            <a:extLst>
              <a:ext uri="{FF2B5EF4-FFF2-40B4-BE49-F238E27FC236}">
                <a16:creationId xmlns:a16="http://schemas.microsoft.com/office/drawing/2014/main" id="{396999B7-556A-A4BC-DC9A-7A3CEE9E0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368" y="2805138"/>
            <a:ext cx="629265" cy="6209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F454546-770F-D0CA-9071-CB80AABF9C4B}"/>
              </a:ext>
            </a:extLst>
          </p:cNvPr>
          <p:cNvGrpSpPr/>
          <p:nvPr/>
        </p:nvGrpSpPr>
        <p:grpSpPr>
          <a:xfrm>
            <a:off x="308323" y="1340400"/>
            <a:ext cx="3222318" cy="2073720"/>
            <a:chOff x="420993" y="1360821"/>
            <a:chExt cx="3222318" cy="207372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CDC7BF3-8D93-D859-2DF6-DAC87AB8C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3907" y="1360821"/>
              <a:ext cx="2129404" cy="207372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EE6159-6640-44D2-1DB3-8B9A0126A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0993" y="1368252"/>
              <a:ext cx="1722318" cy="206471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E3A99D-C3B5-079D-DFBA-345024908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1794" y="1368582"/>
              <a:ext cx="1722318" cy="2064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446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6E8B8F-AEE4-40B9-E88B-C0D8E8E01649}"/>
              </a:ext>
            </a:extLst>
          </p:cNvPr>
          <p:cNvSpPr/>
          <p:nvPr/>
        </p:nvSpPr>
        <p:spPr>
          <a:xfrm>
            <a:off x="0" y="-16195"/>
            <a:ext cx="12192000" cy="1139773"/>
          </a:xfrm>
          <a:prstGeom prst="rect">
            <a:avLst/>
          </a:prstGeom>
          <a:solidFill>
            <a:srgbClr val="C8C8C9">
              <a:alpha val="595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DA53AA7-C4AF-9292-B69F-26752ADB8820}"/>
              </a:ext>
            </a:extLst>
          </p:cNvPr>
          <p:cNvSpPr/>
          <p:nvPr/>
        </p:nvSpPr>
        <p:spPr>
          <a:xfrm>
            <a:off x="313552" y="422909"/>
            <a:ext cx="3503184" cy="3013203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684942-B603-D58C-65D7-F862E841849C}"/>
              </a:ext>
            </a:extLst>
          </p:cNvPr>
          <p:cNvSpPr txBox="1"/>
          <p:nvPr/>
        </p:nvSpPr>
        <p:spPr>
          <a:xfrm>
            <a:off x="125018" y="780251"/>
            <a:ext cx="3858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30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QUIZ TIME!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947A3557-955E-F293-2B19-98EE34538C9B}"/>
              </a:ext>
            </a:extLst>
          </p:cNvPr>
          <p:cNvSpPr/>
          <p:nvPr/>
        </p:nvSpPr>
        <p:spPr>
          <a:xfrm>
            <a:off x="4030433" y="1401539"/>
            <a:ext cx="7836162" cy="4729870"/>
          </a:xfrm>
          <a:prstGeom prst="roundRect">
            <a:avLst/>
          </a:prstGeom>
          <a:solidFill>
            <a:srgbClr val="C8C8C9">
              <a:alpha val="30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7C5EA6E-2380-E6E9-6DB9-9F05DD39C19A}"/>
              </a:ext>
            </a:extLst>
          </p:cNvPr>
          <p:cNvSpPr txBox="1"/>
          <p:nvPr/>
        </p:nvSpPr>
        <p:spPr>
          <a:xfrm>
            <a:off x="4260394" y="2723913"/>
            <a:ext cx="7611712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FontTx/>
              <a:buAutoNum type="alphaUcPeriod"/>
            </a:pPr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 Stable. All conflict has ceased in recent years and the economy is getting stronger.</a:t>
            </a:r>
          </a:p>
          <a:p>
            <a:pPr marL="228600" indent="-228600">
              <a:buClr>
                <a:srgbClr val="C00000"/>
              </a:buClr>
              <a:buSzPct val="140000"/>
              <a:buAutoNum type="alphaUcPeriod"/>
            </a:pPr>
            <a:endParaRPr lang="en-US" sz="1600" b="1" kern="1500">
              <a:solidFill>
                <a:schemeClr val="tx1">
                  <a:lumMod val="65000"/>
                  <a:lumOff val="3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28600" indent="-228600">
              <a:buClr>
                <a:srgbClr val="C00000"/>
              </a:buClr>
              <a:buSzPct val="140000"/>
              <a:buAutoNum type="alphaUcPeriod"/>
            </a:pPr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 Unstable. Sporadic violence has increased in the Western Province, leading to new waves of displacement and making it difficult for IDPs to return home. Unemployment is high across the country.</a:t>
            </a:r>
            <a:endParaRPr lang="en-US" sz="1600" b="1" kern="15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buClr>
                <a:srgbClr val="C00000"/>
              </a:buClr>
              <a:buSzPct val="140000"/>
              <a:buAutoNum type="alphaUcPeriod"/>
            </a:pPr>
            <a:endParaRPr lang="en-US" sz="1600" b="1" kern="15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buClr>
                <a:srgbClr val="C00000"/>
              </a:buClr>
              <a:buSzPct val="140000"/>
              <a:buAutoNum type="alphaUcPeriod"/>
            </a:pPr>
            <a:r>
              <a:rPr 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 Active conflict. There is no recognized government and fighting has escalated to the point of civil war. Inflation has made basic needs too expensive and the majority of </a:t>
            </a:r>
            <a:r>
              <a:rPr lang="en-US" sz="1600" b="1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Thislanders</a:t>
            </a:r>
            <a:r>
              <a:rPr 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 live in severe poverty.</a:t>
            </a:r>
            <a:endParaRPr lang="en-US" sz="1000" b="1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47835E8-BFB4-6E7C-1DF1-199DE2BB4BC8}"/>
              </a:ext>
            </a:extLst>
          </p:cNvPr>
          <p:cNvSpPr txBox="1"/>
          <p:nvPr/>
        </p:nvSpPr>
        <p:spPr>
          <a:xfrm>
            <a:off x="4271702" y="1745405"/>
            <a:ext cx="7095101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200" b="1" kern="1500" spc="2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Q2: </a:t>
            </a:r>
            <a:r>
              <a:rPr lang="en-US" sz="22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How would you describe the current political and economic climate of </a:t>
            </a:r>
            <a:r>
              <a:rPr lang="en-US" sz="2200" b="1" kern="15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Thisland</a:t>
            </a:r>
            <a:r>
              <a:rPr lang="en-US" sz="22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?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 descr="A red check mark on a black background&#10;&#10;Description automatically generated">
            <a:extLst>
              <a:ext uri="{FF2B5EF4-FFF2-40B4-BE49-F238E27FC236}">
                <a16:creationId xmlns:a16="http://schemas.microsoft.com/office/drawing/2014/main" id="{71EF0EA0-8ADE-A304-5108-56FE6416F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949" y="3143122"/>
            <a:ext cx="629265" cy="6209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3B0A123-7D4D-C958-68F2-7F7F1FF9A632}"/>
              </a:ext>
            </a:extLst>
          </p:cNvPr>
          <p:cNvGrpSpPr/>
          <p:nvPr/>
        </p:nvGrpSpPr>
        <p:grpSpPr>
          <a:xfrm>
            <a:off x="308323" y="1340400"/>
            <a:ext cx="3222318" cy="2073720"/>
            <a:chOff x="420993" y="1360821"/>
            <a:chExt cx="3222318" cy="20737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0C37E5-93CC-3800-A742-8F63676FD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3907" y="1360821"/>
              <a:ext cx="2129404" cy="20737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B08BA7-FA73-BB15-F4F4-61A426E85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993" y="1368252"/>
              <a:ext cx="1722318" cy="206471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707403-EFE4-B32B-0214-A55D54DB9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1794" y="1368582"/>
              <a:ext cx="1722318" cy="2064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553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6E8B8F-AEE4-40B9-E88B-C0D8E8E01649}"/>
              </a:ext>
            </a:extLst>
          </p:cNvPr>
          <p:cNvSpPr/>
          <p:nvPr/>
        </p:nvSpPr>
        <p:spPr>
          <a:xfrm>
            <a:off x="0" y="-16195"/>
            <a:ext cx="12192000" cy="1139773"/>
          </a:xfrm>
          <a:prstGeom prst="rect">
            <a:avLst/>
          </a:prstGeom>
          <a:solidFill>
            <a:srgbClr val="C8C8C9">
              <a:alpha val="595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DA53AA7-C4AF-9292-B69F-26752ADB8820}"/>
              </a:ext>
            </a:extLst>
          </p:cNvPr>
          <p:cNvSpPr/>
          <p:nvPr/>
        </p:nvSpPr>
        <p:spPr>
          <a:xfrm>
            <a:off x="313552" y="422909"/>
            <a:ext cx="3503184" cy="3013203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684942-B603-D58C-65D7-F862E841849C}"/>
              </a:ext>
            </a:extLst>
          </p:cNvPr>
          <p:cNvSpPr txBox="1"/>
          <p:nvPr/>
        </p:nvSpPr>
        <p:spPr>
          <a:xfrm>
            <a:off x="125018" y="780251"/>
            <a:ext cx="3858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30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QUIZ TIME!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947A3557-955E-F293-2B19-98EE34538C9B}"/>
              </a:ext>
            </a:extLst>
          </p:cNvPr>
          <p:cNvSpPr/>
          <p:nvPr/>
        </p:nvSpPr>
        <p:spPr>
          <a:xfrm>
            <a:off x="4030433" y="1401539"/>
            <a:ext cx="7836162" cy="4729870"/>
          </a:xfrm>
          <a:prstGeom prst="roundRect">
            <a:avLst/>
          </a:prstGeom>
          <a:solidFill>
            <a:srgbClr val="C8C8C9">
              <a:alpha val="30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7C5EA6E-2380-E6E9-6DB9-9F05DD39C19A}"/>
              </a:ext>
            </a:extLst>
          </p:cNvPr>
          <p:cNvSpPr txBox="1"/>
          <p:nvPr/>
        </p:nvSpPr>
        <p:spPr>
          <a:xfrm>
            <a:off x="4260394" y="2723913"/>
            <a:ext cx="7611712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FontTx/>
              <a:buAutoNum type="alphaUcPeriod"/>
            </a:pPr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 They come from the same ethnic group, and there are no major tensions between the groups.</a:t>
            </a:r>
          </a:p>
          <a:p>
            <a:pPr marL="228600" indent="-228600">
              <a:buClr>
                <a:srgbClr val="C00000"/>
              </a:buClr>
              <a:buSzPct val="140000"/>
              <a:buAutoNum type="alphaUcPeriod"/>
            </a:pPr>
            <a:endParaRPr lang="en-US" sz="1600" b="1" kern="1500">
              <a:solidFill>
                <a:schemeClr val="tx1">
                  <a:lumMod val="65000"/>
                  <a:lumOff val="3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28600" indent="-228600">
              <a:buClr>
                <a:srgbClr val="C00000"/>
              </a:buClr>
              <a:buSzPct val="140000"/>
              <a:buAutoNum type="alphaUcPeriod"/>
            </a:pPr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 They come from the same ethnic group, but prolonged displacement is creating new tensions that have led to mistrust and discrimination.</a:t>
            </a:r>
            <a:endParaRPr lang="en-US" sz="1600" b="1" kern="15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buClr>
                <a:srgbClr val="C00000"/>
              </a:buClr>
              <a:buSzPct val="140000"/>
              <a:buAutoNum type="alphaUcPeriod"/>
            </a:pPr>
            <a:endParaRPr lang="en-US" sz="1600" b="1" kern="15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buClr>
                <a:srgbClr val="C00000"/>
              </a:buClr>
              <a:buSzPct val="140000"/>
              <a:buAutoNum type="alphaUcPeriod"/>
            </a:pPr>
            <a:r>
              <a:rPr 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 They come from different ethnic groups, and prolonged displacement is creating worsening tensions that have led to mistrust and discrimination.</a:t>
            </a:r>
            <a:endParaRPr lang="en-US" sz="1000" b="1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47835E8-BFB4-6E7C-1DF1-199DE2BB4BC8}"/>
              </a:ext>
            </a:extLst>
          </p:cNvPr>
          <p:cNvSpPr txBox="1"/>
          <p:nvPr/>
        </p:nvSpPr>
        <p:spPr>
          <a:xfrm>
            <a:off x="4271702" y="1745405"/>
            <a:ext cx="7095101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200" b="1" kern="1500" spc="2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Q3: </a:t>
            </a:r>
            <a:r>
              <a:rPr lang="en-US" sz="22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What is the relationship between IDPs and Easterners?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 descr="A red check mark on a black background&#10;&#10;Description automatically generated">
            <a:extLst>
              <a:ext uri="{FF2B5EF4-FFF2-40B4-BE49-F238E27FC236}">
                <a16:creationId xmlns:a16="http://schemas.microsoft.com/office/drawing/2014/main" id="{531B14B3-1B5F-0953-9E7C-182707BB4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385" y="3880541"/>
            <a:ext cx="629265" cy="6209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CFB8A49-D14B-1330-DD6D-06D4AF124F3A}"/>
              </a:ext>
            </a:extLst>
          </p:cNvPr>
          <p:cNvGrpSpPr/>
          <p:nvPr/>
        </p:nvGrpSpPr>
        <p:grpSpPr>
          <a:xfrm>
            <a:off x="308323" y="1340400"/>
            <a:ext cx="3222318" cy="2073720"/>
            <a:chOff x="420993" y="1360821"/>
            <a:chExt cx="3222318" cy="20737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99BB807-EB53-95D3-CD7C-DB8DCE939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3907" y="1360821"/>
              <a:ext cx="2129404" cy="20737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1366B12-9BBB-2468-B501-EDFA4B56E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993" y="1368252"/>
              <a:ext cx="1722318" cy="206471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FE8257-C866-96BB-6114-8E1F16E46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1794" y="1368582"/>
              <a:ext cx="1722318" cy="2064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226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6E8B8F-AEE4-40B9-E88B-C0D8E8E01649}"/>
              </a:ext>
            </a:extLst>
          </p:cNvPr>
          <p:cNvSpPr/>
          <p:nvPr/>
        </p:nvSpPr>
        <p:spPr>
          <a:xfrm>
            <a:off x="0" y="-16195"/>
            <a:ext cx="12192000" cy="1139773"/>
          </a:xfrm>
          <a:prstGeom prst="rect">
            <a:avLst/>
          </a:prstGeom>
          <a:solidFill>
            <a:srgbClr val="C8C8C9">
              <a:alpha val="595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DA53AA7-C4AF-9292-B69F-26752ADB8820}"/>
              </a:ext>
            </a:extLst>
          </p:cNvPr>
          <p:cNvSpPr/>
          <p:nvPr/>
        </p:nvSpPr>
        <p:spPr>
          <a:xfrm>
            <a:off x="313552" y="422909"/>
            <a:ext cx="3503184" cy="3013203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684942-B603-D58C-65D7-F862E841849C}"/>
              </a:ext>
            </a:extLst>
          </p:cNvPr>
          <p:cNvSpPr txBox="1"/>
          <p:nvPr/>
        </p:nvSpPr>
        <p:spPr>
          <a:xfrm>
            <a:off x="125018" y="780251"/>
            <a:ext cx="3858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30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QUIZ TIME!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947A3557-955E-F293-2B19-98EE34538C9B}"/>
              </a:ext>
            </a:extLst>
          </p:cNvPr>
          <p:cNvSpPr/>
          <p:nvPr/>
        </p:nvSpPr>
        <p:spPr>
          <a:xfrm>
            <a:off x="4030433" y="1401539"/>
            <a:ext cx="7836162" cy="4729870"/>
          </a:xfrm>
          <a:prstGeom prst="roundRect">
            <a:avLst/>
          </a:prstGeom>
          <a:solidFill>
            <a:srgbClr val="C8C8C9">
              <a:alpha val="30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7C5EA6E-2380-E6E9-6DB9-9F05DD39C19A}"/>
              </a:ext>
            </a:extLst>
          </p:cNvPr>
          <p:cNvSpPr txBox="1"/>
          <p:nvPr/>
        </p:nvSpPr>
        <p:spPr>
          <a:xfrm>
            <a:off x="4260394" y="2428945"/>
            <a:ext cx="7611712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FontTx/>
              <a:buAutoNum type="alphaUcPeriod"/>
            </a:pPr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 A READY acronym standing for Health &amp; Nutrition.</a:t>
            </a:r>
          </a:p>
          <a:p>
            <a:pPr marL="228600" indent="-228600">
              <a:buClr>
                <a:srgbClr val="C00000"/>
              </a:buClr>
              <a:buSzPct val="140000"/>
              <a:buAutoNum type="alphaUcPeriod"/>
            </a:pPr>
            <a:endParaRPr lang="en-US" sz="1600" b="1" kern="1500">
              <a:solidFill>
                <a:schemeClr val="tx1">
                  <a:lumMod val="65000"/>
                  <a:lumOff val="3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28600" indent="-228600">
              <a:buClr>
                <a:srgbClr val="C00000"/>
              </a:buClr>
              <a:buSzPct val="140000"/>
              <a:buAutoNum type="alphaUcPeriod"/>
            </a:pPr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 The region's seasonal influenza that causes morbidity and mortality each year.</a:t>
            </a:r>
            <a:endParaRPr lang="en-US" sz="1600" b="1" kern="15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buClr>
                <a:srgbClr val="C00000"/>
              </a:buClr>
              <a:buSzPct val="140000"/>
              <a:buAutoNum type="alphaUcPeriod"/>
            </a:pPr>
            <a:endParaRPr lang="en-US" sz="1600" b="1" kern="15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buClr>
                <a:srgbClr val="C00000"/>
              </a:buClr>
              <a:buSzPct val="140000"/>
              <a:buAutoNum type="alphaUcPeriod"/>
            </a:pPr>
            <a:r>
              <a:rPr 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 An influenza epidemic that occurred three years ago and killed thousands of people in </a:t>
            </a:r>
            <a:r>
              <a:rPr lang="en-US" sz="1600" b="1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Thisland</a:t>
            </a:r>
            <a:r>
              <a:rPr 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 and across the region.</a:t>
            </a:r>
            <a:endParaRPr lang="en-US" sz="1600" b="1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47835E8-BFB4-6E7C-1DF1-199DE2BB4BC8}"/>
              </a:ext>
            </a:extLst>
          </p:cNvPr>
          <p:cNvSpPr txBox="1"/>
          <p:nvPr/>
        </p:nvSpPr>
        <p:spPr>
          <a:xfrm>
            <a:off x="4271702" y="1745405"/>
            <a:ext cx="7095101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200" b="1" kern="1500" spc="2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Q4: </a:t>
            </a:r>
            <a:r>
              <a:rPr lang="en-US" sz="22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What was </a:t>
            </a:r>
            <a:r>
              <a:rPr lang="en-US" sz="2200" b="1" kern="15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HxNy</a:t>
            </a:r>
            <a:r>
              <a:rPr lang="en-US" sz="22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?</a:t>
            </a:r>
          </a:p>
        </p:txBody>
      </p:sp>
      <p:pic>
        <p:nvPicPr>
          <p:cNvPr id="5" name="Picture 4" descr="A red check mark on a black background&#10;&#10;Description automatically generated">
            <a:extLst>
              <a:ext uri="{FF2B5EF4-FFF2-40B4-BE49-F238E27FC236}">
                <a16:creationId xmlns:a16="http://schemas.microsoft.com/office/drawing/2014/main" id="{531B14B3-1B5F-0953-9E7C-182707BB4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966" y="3358202"/>
            <a:ext cx="629265" cy="6209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800C8BB-3D3B-FDE9-6D44-9B55873DE25F}"/>
              </a:ext>
            </a:extLst>
          </p:cNvPr>
          <p:cNvGrpSpPr/>
          <p:nvPr/>
        </p:nvGrpSpPr>
        <p:grpSpPr>
          <a:xfrm>
            <a:off x="308323" y="1340400"/>
            <a:ext cx="3222318" cy="2073720"/>
            <a:chOff x="420993" y="1360821"/>
            <a:chExt cx="3222318" cy="20737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D38D50-2D8A-2080-9E4B-351743243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3907" y="1360821"/>
              <a:ext cx="2129404" cy="20737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39B1D5-D552-BC0C-E816-03F64AC0B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993" y="1368252"/>
              <a:ext cx="1722318" cy="206471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2B7F97-A63B-44AB-5BC4-9AE7C4E70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1794" y="1368582"/>
              <a:ext cx="1722318" cy="2064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71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6E8B8F-AEE4-40B9-E88B-C0D8E8E01649}"/>
              </a:ext>
            </a:extLst>
          </p:cNvPr>
          <p:cNvSpPr/>
          <p:nvPr/>
        </p:nvSpPr>
        <p:spPr>
          <a:xfrm>
            <a:off x="0" y="-16195"/>
            <a:ext cx="12192000" cy="1139773"/>
          </a:xfrm>
          <a:prstGeom prst="rect">
            <a:avLst/>
          </a:prstGeom>
          <a:solidFill>
            <a:srgbClr val="C8C8C9">
              <a:alpha val="595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DA53AA7-C4AF-9292-B69F-26752ADB8820}"/>
              </a:ext>
            </a:extLst>
          </p:cNvPr>
          <p:cNvSpPr/>
          <p:nvPr/>
        </p:nvSpPr>
        <p:spPr>
          <a:xfrm>
            <a:off x="313552" y="422909"/>
            <a:ext cx="3503184" cy="3013203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684942-B603-D58C-65D7-F862E841849C}"/>
              </a:ext>
            </a:extLst>
          </p:cNvPr>
          <p:cNvSpPr txBox="1"/>
          <p:nvPr/>
        </p:nvSpPr>
        <p:spPr>
          <a:xfrm>
            <a:off x="125018" y="780251"/>
            <a:ext cx="3858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30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QUIZ TIME!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947A3557-955E-F293-2B19-98EE34538C9B}"/>
              </a:ext>
            </a:extLst>
          </p:cNvPr>
          <p:cNvSpPr/>
          <p:nvPr/>
        </p:nvSpPr>
        <p:spPr>
          <a:xfrm>
            <a:off x="4030433" y="1401539"/>
            <a:ext cx="7836162" cy="4729870"/>
          </a:xfrm>
          <a:prstGeom prst="roundRect">
            <a:avLst/>
          </a:prstGeom>
          <a:solidFill>
            <a:srgbClr val="C8C8C9">
              <a:alpha val="30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7C5EA6E-2380-E6E9-6DB9-9F05DD39C19A}"/>
              </a:ext>
            </a:extLst>
          </p:cNvPr>
          <p:cNvSpPr txBox="1"/>
          <p:nvPr/>
        </p:nvSpPr>
        <p:spPr>
          <a:xfrm>
            <a:off x="4260394" y="2736203"/>
            <a:ext cx="7611712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FontTx/>
              <a:buAutoNum type="alphaUcPeriod"/>
            </a:pPr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 Budget cutbacks have caused many rural clinics to close. A few district hospitals gained PCR machines during </a:t>
            </a:r>
            <a:r>
              <a:rPr lang="en-US" sz="1600" b="1" kern="15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HxNy</a:t>
            </a:r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 but many are in need of repair.</a:t>
            </a:r>
          </a:p>
          <a:p>
            <a:pPr marL="228600" indent="-228600">
              <a:buClr>
                <a:srgbClr val="C00000"/>
              </a:buClr>
              <a:buSzPct val="140000"/>
              <a:buAutoNum type="alphaUcPeriod"/>
            </a:pPr>
            <a:endParaRPr lang="en-US" sz="1600" b="1" kern="1500">
              <a:solidFill>
                <a:schemeClr val="tx1">
                  <a:lumMod val="65000"/>
                  <a:lumOff val="3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28600" indent="-228600">
              <a:buClr>
                <a:srgbClr val="C00000"/>
              </a:buClr>
              <a:buSzPct val="140000"/>
              <a:buAutoNum type="alphaUcPeriod"/>
            </a:pPr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 The </a:t>
            </a:r>
            <a:r>
              <a:rPr lang="en-US" sz="1600" b="1" kern="15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HxNy</a:t>
            </a:r>
            <a:r>
              <a:rPr lang="en-US" sz="16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 epidemic led to a significant increase in public health funding that has sustained three years later. Clinics and laboratories are well-staffed and –resourced.</a:t>
            </a:r>
            <a:endParaRPr lang="en-US" sz="1600" b="1" kern="15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buClr>
                <a:srgbClr val="C00000"/>
              </a:buClr>
              <a:buSzPct val="140000"/>
              <a:buAutoNum type="alphaUcPeriod"/>
            </a:pPr>
            <a:endParaRPr lang="en-US" sz="1600" b="1" kern="15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buClr>
                <a:srgbClr val="C00000"/>
              </a:buClr>
              <a:buSzPct val="140000"/>
              <a:buAutoNum type="alphaUcPeriod"/>
            </a:pPr>
            <a:r>
              <a:rPr 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 While funding has declined, it has not largely affected communities' access to health care or the capacity of laboratories to test for infectious diseases.</a:t>
            </a:r>
            <a:endParaRPr lang="en-US" sz="1600" b="1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47835E8-BFB4-6E7C-1DF1-199DE2BB4BC8}"/>
              </a:ext>
            </a:extLst>
          </p:cNvPr>
          <p:cNvSpPr txBox="1"/>
          <p:nvPr/>
        </p:nvSpPr>
        <p:spPr>
          <a:xfrm>
            <a:off x="4271702" y="1745405"/>
            <a:ext cx="7095101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200" b="1" kern="1500" spc="2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Q5: </a:t>
            </a:r>
            <a:r>
              <a:rPr lang="en-US" sz="22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What is the state of the health care system after </a:t>
            </a:r>
            <a:r>
              <a:rPr lang="en-US" sz="2200" b="1" kern="15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HxNy</a:t>
            </a:r>
            <a:r>
              <a:rPr lang="en-US" sz="2200" b="1" kern="15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?</a:t>
            </a:r>
          </a:p>
        </p:txBody>
      </p:sp>
      <p:pic>
        <p:nvPicPr>
          <p:cNvPr id="5" name="Picture 4" descr="A red check mark on a black background&#10;&#10;Description automatically generated">
            <a:extLst>
              <a:ext uri="{FF2B5EF4-FFF2-40B4-BE49-F238E27FC236}">
                <a16:creationId xmlns:a16="http://schemas.microsoft.com/office/drawing/2014/main" id="{531B14B3-1B5F-0953-9E7C-182707BB4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966" y="2483459"/>
            <a:ext cx="629265" cy="620916"/>
          </a:xfrm>
          <a:prstGeom prst="rect">
            <a:avLst/>
          </a:prstGeom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1A4AA1A-D757-5A97-7C57-8974F3FE56AE}"/>
              </a:ext>
            </a:extLst>
          </p:cNvPr>
          <p:cNvGrpSpPr/>
          <p:nvPr/>
        </p:nvGrpSpPr>
        <p:grpSpPr>
          <a:xfrm>
            <a:off x="308323" y="1340400"/>
            <a:ext cx="3222318" cy="2073720"/>
            <a:chOff x="420993" y="1360821"/>
            <a:chExt cx="3222318" cy="20737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DBF9BF-9096-DCBC-928E-8DF2148B4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3907" y="1360821"/>
              <a:ext cx="2129404" cy="20737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18CD9C6-25E3-5075-4A5F-142BA3D55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993" y="1368252"/>
              <a:ext cx="1722318" cy="206471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E5D0A5-F10F-E96B-287C-ECBE9AB45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1794" y="1368582"/>
              <a:ext cx="1722318" cy="2064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511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5BE34E8E82694DA369619592B64037" ma:contentTypeVersion="18" ma:contentTypeDescription="Create a new document." ma:contentTypeScope="" ma:versionID="504d58b3d9bc477d44ab45e371aae6a5">
  <xsd:schema xmlns:xsd="http://www.w3.org/2001/XMLSchema" xmlns:xs="http://www.w3.org/2001/XMLSchema" xmlns:p="http://schemas.microsoft.com/office/2006/metadata/properties" xmlns:ns1="http://schemas.microsoft.com/sharepoint/v3" xmlns:ns2="2f48e1d0-7cb8-41d9-828b-ed81fdeb0972" xmlns:ns3="5e5cfa32-f11a-48b5-b101-6ccd0d9d11b7" targetNamespace="http://schemas.microsoft.com/office/2006/metadata/properties" ma:root="true" ma:fieldsID="238ef410da5911526d2b24f7a7ff3235" ns1:_="" ns2:_="" ns3:_="">
    <xsd:import namespace="http://schemas.microsoft.com/sharepoint/v3"/>
    <xsd:import namespace="2f48e1d0-7cb8-41d9-828b-ed81fdeb0972"/>
    <xsd:import namespace="5e5cfa32-f11a-48b5-b101-6ccd0d9d11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48e1d0-7cb8-41d9-828b-ed81fdeb097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a0b8c7f-3460-4b7c-8c56-cd0936fc5887}" ma:internalName="TaxCatchAll" ma:showField="CatchAllData" ma:web="2f48e1d0-7cb8-41d9-828b-ed81fdeb09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cfa32-f11a-48b5-b101-6ccd0d9d11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8d30873-1bfa-4ac1-a461-d9e1b29c77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A9BA04-2DAE-4E1E-81BC-8D04AC792120}">
  <ds:schemaRefs>
    <ds:schemaRef ds:uri="2f48e1d0-7cb8-41d9-828b-ed81fdeb0972"/>
    <ds:schemaRef ds:uri="5e5cfa32-f11a-48b5-b101-6ccd0d9d11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1B630C5-699F-42F7-A46F-4986EC9043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974</Words>
  <Application>Microsoft Macintosh PowerPoint</Application>
  <PresentationFormat>Widescreen</PresentationFormat>
  <Paragraphs>159</Paragraphs>
  <Slides>29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Arial,Sans-Serif</vt:lpstr>
      <vt:lpstr>Calibri</vt:lpstr>
      <vt:lpstr>Calibri Light</vt:lpstr>
      <vt:lpstr>Lato</vt:lpstr>
      <vt:lpstr>Open Sans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ELLENA WILLIAMS</dc:creator>
  <cp:lastModifiedBy> </cp:lastModifiedBy>
  <cp:revision>2</cp:revision>
  <cp:lastPrinted>2023-01-25T13:24:33Z</cp:lastPrinted>
  <dcterms:created xsi:type="dcterms:W3CDTF">2022-05-24T02:37:17Z</dcterms:created>
  <dcterms:modified xsi:type="dcterms:W3CDTF">2023-11-01T19:46:52Z</dcterms:modified>
</cp:coreProperties>
</file>